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43891200" cy="21945600"/>
  <p:notesSz cx="7315200" cy="9601200"/>
  <p:defaultTextStyle>
    <a:defPPr>
      <a:defRPr lang="en-US"/>
    </a:defPPr>
    <a:lvl1pPr marL="0" algn="l" defTabSz="3343938" rtl="0" eaLnBrk="1" latinLnBrk="0" hangingPunct="1">
      <a:defRPr sz="6500" kern="1200">
        <a:solidFill>
          <a:schemeClr val="tx1"/>
        </a:solidFill>
        <a:latin typeface="+mn-lt"/>
        <a:ea typeface="+mn-ea"/>
        <a:cs typeface="+mn-cs"/>
      </a:defRPr>
    </a:lvl1pPr>
    <a:lvl2pPr marL="1671969" algn="l" defTabSz="3343938" rtl="0" eaLnBrk="1" latinLnBrk="0" hangingPunct="1">
      <a:defRPr sz="6500" kern="1200">
        <a:solidFill>
          <a:schemeClr val="tx1"/>
        </a:solidFill>
        <a:latin typeface="+mn-lt"/>
        <a:ea typeface="+mn-ea"/>
        <a:cs typeface="+mn-cs"/>
      </a:defRPr>
    </a:lvl2pPr>
    <a:lvl3pPr marL="3343938" algn="l" defTabSz="3343938" rtl="0" eaLnBrk="1" latinLnBrk="0" hangingPunct="1">
      <a:defRPr sz="6500" kern="1200">
        <a:solidFill>
          <a:schemeClr val="tx1"/>
        </a:solidFill>
        <a:latin typeface="+mn-lt"/>
        <a:ea typeface="+mn-ea"/>
        <a:cs typeface="+mn-cs"/>
      </a:defRPr>
    </a:lvl3pPr>
    <a:lvl4pPr marL="5015907" algn="l" defTabSz="3343938" rtl="0" eaLnBrk="1" latinLnBrk="0" hangingPunct="1">
      <a:defRPr sz="6500" kern="1200">
        <a:solidFill>
          <a:schemeClr val="tx1"/>
        </a:solidFill>
        <a:latin typeface="+mn-lt"/>
        <a:ea typeface="+mn-ea"/>
        <a:cs typeface="+mn-cs"/>
      </a:defRPr>
    </a:lvl4pPr>
    <a:lvl5pPr marL="6687877" algn="l" defTabSz="3343938" rtl="0" eaLnBrk="1" latinLnBrk="0" hangingPunct="1">
      <a:defRPr sz="6500" kern="1200">
        <a:solidFill>
          <a:schemeClr val="tx1"/>
        </a:solidFill>
        <a:latin typeface="+mn-lt"/>
        <a:ea typeface="+mn-ea"/>
        <a:cs typeface="+mn-cs"/>
      </a:defRPr>
    </a:lvl5pPr>
    <a:lvl6pPr marL="8359846" algn="l" defTabSz="3343938" rtl="0" eaLnBrk="1" latinLnBrk="0" hangingPunct="1">
      <a:defRPr sz="6500" kern="1200">
        <a:solidFill>
          <a:schemeClr val="tx1"/>
        </a:solidFill>
        <a:latin typeface="+mn-lt"/>
        <a:ea typeface="+mn-ea"/>
        <a:cs typeface="+mn-cs"/>
      </a:defRPr>
    </a:lvl6pPr>
    <a:lvl7pPr marL="10031815" algn="l" defTabSz="3343938" rtl="0" eaLnBrk="1" latinLnBrk="0" hangingPunct="1">
      <a:defRPr sz="6500" kern="1200">
        <a:solidFill>
          <a:schemeClr val="tx1"/>
        </a:solidFill>
        <a:latin typeface="+mn-lt"/>
        <a:ea typeface="+mn-ea"/>
        <a:cs typeface="+mn-cs"/>
      </a:defRPr>
    </a:lvl7pPr>
    <a:lvl8pPr marL="11703783" algn="l" defTabSz="3343938" rtl="0" eaLnBrk="1" latinLnBrk="0" hangingPunct="1">
      <a:defRPr sz="6500" kern="1200">
        <a:solidFill>
          <a:schemeClr val="tx1"/>
        </a:solidFill>
        <a:latin typeface="+mn-lt"/>
        <a:ea typeface="+mn-ea"/>
        <a:cs typeface="+mn-cs"/>
      </a:defRPr>
    </a:lvl8pPr>
    <a:lvl9pPr marL="13375752" algn="l" defTabSz="3343938" rtl="0" eaLnBrk="1" latinLnBrk="0" hangingPunct="1">
      <a:defRPr sz="6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4">
          <p15:clr>
            <a:srgbClr val="A4A3A4"/>
          </p15:clr>
        </p15:guide>
        <p15:guide id="2" orient="horz" pos="3456">
          <p15:clr>
            <a:srgbClr val="A4A3A4"/>
          </p15:clr>
        </p15:guide>
        <p15:guide id="3" orient="horz" pos="12672">
          <p15:clr>
            <a:srgbClr val="A4A3A4"/>
          </p15:clr>
        </p15:guide>
        <p15:guide id="4" pos="1341">
          <p15:clr>
            <a:srgbClr val="A4A3A4"/>
          </p15:clr>
        </p15:guide>
        <p15:guide id="5" pos="26307">
          <p15:clr>
            <a:srgbClr val="A4A3A4"/>
          </p15:clr>
        </p15:guide>
        <p15:guide id="6" pos="5986">
          <p15:clr>
            <a:srgbClr val="A4A3A4"/>
          </p15:clr>
        </p15:guide>
        <p15:guide id="7" pos="6421">
          <p15:clr>
            <a:srgbClr val="A4A3A4"/>
          </p15:clr>
        </p15:guide>
        <p15:guide id="8" pos="11066">
          <p15:clr>
            <a:srgbClr val="A4A3A4"/>
          </p15:clr>
        </p15:guide>
        <p15:guide id="9" pos="11502">
          <p15:clr>
            <a:srgbClr val="A4A3A4"/>
          </p15:clr>
        </p15:guide>
        <p15:guide id="10" pos="16146">
          <p15:clr>
            <a:srgbClr val="A4A3A4"/>
          </p15:clr>
        </p15:guide>
        <p15:guide id="11" pos="16582">
          <p15:clr>
            <a:srgbClr val="A4A3A4"/>
          </p15:clr>
        </p15:guide>
        <p15:guide id="12" pos="21227">
          <p15:clr>
            <a:srgbClr val="A4A3A4"/>
          </p15:clr>
        </p15:guide>
        <p15:guide id="13" pos="216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06"/>
    <a:srgbClr val="FF9900"/>
    <a:srgbClr val="CC9900"/>
    <a:srgbClr val="B4B4B4"/>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4" autoAdjust="0"/>
    <p:restoredTop sz="94628" autoAdjust="0"/>
  </p:normalViewPr>
  <p:slideViewPr>
    <p:cSldViewPr showGuides="1">
      <p:cViewPr>
        <p:scale>
          <a:sx n="25" d="100"/>
          <a:sy n="25" d="100"/>
        </p:scale>
        <p:origin x="-72" y="-72"/>
      </p:cViewPr>
      <p:guideLst>
        <p:guide orient="horz" pos="384"/>
        <p:guide orient="horz" pos="3456"/>
        <p:guide orient="horz" pos="12672"/>
        <p:guide pos="1341"/>
        <p:guide pos="26307"/>
        <p:guide pos="5986"/>
        <p:guide pos="6421"/>
        <p:guide pos="11066"/>
        <p:guide pos="11502"/>
        <p:guide pos="16146"/>
        <p:guide pos="16582"/>
        <p:guide pos="21227"/>
        <p:guide pos="2166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CO\Dropbox\Dynamic%20TBL-%20EV\Analysis\Scenario%20runs\Result%20figures\results%20and%20figu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NCO\Dropbox\Dynamic%20TBL-%20EV\Analysis\Scenario%20runs\Result%20figures\results%20and%20figur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NCO\Dropbox\Dynamic%20TBL-%20EV\Analysis\Scenario%20runs\Result%20figures\results%20and%20figur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NCO\Dropbox\Dynamic%20TBL-%20EV\Analysis\Scenario%20runs\Result%20figures\results%20and%20figur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NCO\Dropbox\Dynamic%20TBL-%20EV\Analysis\Scenario%20runs\Result%20figures\results%20and%20figur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NCO\Dropbox\Dynamic%20TBL-%20EV\Analysis\Scenario%20runs\Result%20figures\results%20and%20figur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sz="1200"/>
              <a:t>a)</a:t>
            </a:r>
          </a:p>
        </c:rich>
      </c:tx>
      <c:layout>
        <c:manualLayout>
          <c:xMode val="edge"/>
          <c:yMode val="edge"/>
          <c:x val="2.9683145276943501E-4"/>
          <c:y val="1.08379141286584E-3"/>
        </c:manualLayout>
      </c:layout>
      <c:overlay val="0"/>
      <c:spPr>
        <a:noFill/>
        <a:ln>
          <a:noFill/>
        </a:ln>
        <a:effectLst/>
      </c:spPr>
    </c:title>
    <c:autoTitleDeleted val="0"/>
    <c:plotArea>
      <c:layout>
        <c:manualLayout>
          <c:layoutTarget val="inner"/>
          <c:xMode val="edge"/>
          <c:yMode val="edge"/>
          <c:x val="0.15877675041657099"/>
          <c:y val="2.7492553166924501E-2"/>
          <c:w val="0.77956349854608398"/>
          <c:h val="0.87381109790521505"/>
        </c:manualLayout>
      </c:layout>
      <c:scatterChart>
        <c:scatterStyle val="smoothMarker"/>
        <c:varyColors val="0"/>
        <c:ser>
          <c:idx val="0"/>
          <c:order val="0"/>
          <c:tx>
            <c:strRef>
              <c:f>'CO2'!$B$2</c:f>
              <c:strCache>
                <c:ptCount val="1"/>
                <c:pt idx="0">
                  <c:v>S-EV</c:v>
                </c:pt>
              </c:strCache>
            </c:strRef>
          </c:tx>
          <c:spPr>
            <a:ln w="19050" cap="rnd">
              <a:solidFill>
                <a:schemeClr val="accent1"/>
              </a:solidFill>
              <a:round/>
            </a:ln>
            <a:effectLst/>
          </c:spPr>
          <c:marker>
            <c:symbol val="none"/>
          </c:marker>
          <c:xVal>
            <c:numRef>
              <c:f>'CO2'!$A$3:$A$563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'CO2'!$B$3:$B$563</c:f>
              <c:numCache>
                <c:formatCode>#,##0.00</c:formatCode>
                <c:ptCount val="561"/>
                <c:pt idx="0">
                  <c:v>80.133600000000001</c:v>
                </c:pt>
                <c:pt idx="1">
                  <c:v>79.246499999999997</c:v>
                </c:pt>
                <c:pt idx="2">
                  <c:v>78.295199999999994</c:v>
                </c:pt>
                <c:pt idx="3">
                  <c:v>77.302599999999998</c:v>
                </c:pt>
                <c:pt idx="4">
                  <c:v>76.2881</c:v>
                </c:pt>
                <c:pt idx="5">
                  <c:v>75.270700000000005</c:v>
                </c:pt>
                <c:pt idx="6">
                  <c:v>74.266300000000001</c:v>
                </c:pt>
                <c:pt idx="7">
                  <c:v>73.288600000000002</c:v>
                </c:pt>
                <c:pt idx="8">
                  <c:v>72.350300000000004</c:v>
                </c:pt>
                <c:pt idx="9">
                  <c:v>71.285300000000007</c:v>
                </c:pt>
                <c:pt idx="10">
                  <c:v>70.270899999999983</c:v>
                </c:pt>
                <c:pt idx="11">
                  <c:v>69.280500000000004</c:v>
                </c:pt>
                <c:pt idx="12">
                  <c:v>68.294399999999996</c:v>
                </c:pt>
                <c:pt idx="13">
                  <c:v>67.292100000000005</c:v>
                </c:pt>
                <c:pt idx="14">
                  <c:v>66.256699999999995</c:v>
                </c:pt>
                <c:pt idx="15">
                  <c:v>65.173899999999946</c:v>
                </c:pt>
                <c:pt idx="16">
                  <c:v>64.030100000000004</c:v>
                </c:pt>
                <c:pt idx="17">
                  <c:v>62.7911</c:v>
                </c:pt>
                <c:pt idx="18">
                  <c:v>61.474499999999999</c:v>
                </c:pt>
                <c:pt idx="19">
                  <c:v>60.1233</c:v>
                </c:pt>
                <c:pt idx="20">
                  <c:v>58.7727</c:v>
                </c:pt>
                <c:pt idx="21">
                  <c:v>57.453299999999999</c:v>
                </c:pt>
                <c:pt idx="22">
                  <c:v>56.193000000000012</c:v>
                </c:pt>
                <c:pt idx="23">
                  <c:v>55.015099999999997</c:v>
                </c:pt>
                <c:pt idx="24">
                  <c:v>53.9407</c:v>
                </c:pt>
                <c:pt idx="25">
                  <c:v>53.085299999999997</c:v>
                </c:pt>
                <c:pt idx="26">
                  <c:v>52.366600000000012</c:v>
                </c:pt>
                <c:pt idx="27">
                  <c:v>51.781599999999997</c:v>
                </c:pt>
                <c:pt idx="28">
                  <c:v>51.327300000000001</c:v>
                </c:pt>
                <c:pt idx="29">
                  <c:v>51.000100000000003</c:v>
                </c:pt>
                <c:pt idx="30">
                  <c:v>50.797699999999999</c:v>
                </c:pt>
                <c:pt idx="31">
                  <c:v>50.717300000000002</c:v>
                </c:pt>
                <c:pt idx="32">
                  <c:v>50.756500000000003</c:v>
                </c:pt>
                <c:pt idx="33">
                  <c:v>50.914099999999998</c:v>
                </c:pt>
                <c:pt idx="34">
                  <c:v>51.189600000000013</c:v>
                </c:pt>
                <c:pt idx="35">
                  <c:v>51.5533</c:v>
                </c:pt>
                <c:pt idx="36">
                  <c:v>51.98</c:v>
                </c:pt>
                <c:pt idx="37">
                  <c:v>52.448800000000013</c:v>
                </c:pt>
                <c:pt idx="38">
                  <c:v>52.938000000000002</c:v>
                </c:pt>
                <c:pt idx="39">
                  <c:v>53.432299999999998</c:v>
                </c:pt>
                <c:pt idx="40">
                  <c:v>53.914999999999999</c:v>
                </c:pt>
                <c:pt idx="41">
                  <c:v>54.244500000000002</c:v>
                </c:pt>
                <c:pt idx="42">
                  <c:v>54.523800000000001</c:v>
                </c:pt>
                <c:pt idx="43">
                  <c:v>54.757399999999997</c:v>
                </c:pt>
                <c:pt idx="44">
                  <c:v>54.948400000000007</c:v>
                </c:pt>
                <c:pt idx="45">
                  <c:v>55.101700000000001</c:v>
                </c:pt>
                <c:pt idx="46">
                  <c:v>55.219200000000001</c:v>
                </c:pt>
                <c:pt idx="47">
                  <c:v>55.303899999999999</c:v>
                </c:pt>
                <c:pt idx="48">
                  <c:v>55.357699999999987</c:v>
                </c:pt>
                <c:pt idx="49">
                  <c:v>55.717100000000002</c:v>
                </c:pt>
                <c:pt idx="50">
                  <c:v>56.069000000000003</c:v>
                </c:pt>
                <c:pt idx="51">
                  <c:v>56.411999999999999</c:v>
                </c:pt>
                <c:pt idx="52">
                  <c:v>56.744</c:v>
                </c:pt>
                <c:pt idx="53">
                  <c:v>57.066099999999999</c:v>
                </c:pt>
                <c:pt idx="54">
                  <c:v>57.377099999999999</c:v>
                </c:pt>
                <c:pt idx="55">
                  <c:v>57.674999999999997</c:v>
                </c:pt>
                <c:pt idx="56">
                  <c:v>57.9602</c:v>
                </c:pt>
                <c:pt idx="57">
                  <c:v>57.980699999999999</c:v>
                </c:pt>
                <c:pt idx="58">
                  <c:v>57.982500000000002</c:v>
                </c:pt>
                <c:pt idx="59">
                  <c:v>57.971800000000002</c:v>
                </c:pt>
                <c:pt idx="60">
                  <c:v>57.954700000000003</c:v>
                </c:pt>
                <c:pt idx="61">
                  <c:v>57.935400000000001</c:v>
                </c:pt>
                <c:pt idx="62">
                  <c:v>57.917900000000003</c:v>
                </c:pt>
                <c:pt idx="63">
                  <c:v>57.904600000000002</c:v>
                </c:pt>
                <c:pt idx="64">
                  <c:v>57.899700000000003</c:v>
                </c:pt>
                <c:pt idx="65">
                  <c:v>58.0214</c:v>
                </c:pt>
                <c:pt idx="66">
                  <c:v>58.160699999999999</c:v>
                </c:pt>
                <c:pt idx="67">
                  <c:v>58.313600000000001</c:v>
                </c:pt>
                <c:pt idx="68">
                  <c:v>58.473999999999997</c:v>
                </c:pt>
                <c:pt idx="69">
                  <c:v>58.639499999999998</c:v>
                </c:pt>
                <c:pt idx="70">
                  <c:v>58.806399999999996</c:v>
                </c:pt>
                <c:pt idx="71">
                  <c:v>58.971899999999998</c:v>
                </c:pt>
                <c:pt idx="72">
                  <c:v>59.133200000000002</c:v>
                </c:pt>
                <c:pt idx="73">
                  <c:v>59.439900000000002</c:v>
                </c:pt>
                <c:pt idx="74">
                  <c:v>59.741900000000001</c:v>
                </c:pt>
                <c:pt idx="75">
                  <c:v>60.0336</c:v>
                </c:pt>
                <c:pt idx="76">
                  <c:v>60.3063</c:v>
                </c:pt>
                <c:pt idx="77">
                  <c:v>60.556100000000001</c:v>
                </c:pt>
                <c:pt idx="78">
                  <c:v>60.777099999999997</c:v>
                </c:pt>
                <c:pt idx="79">
                  <c:v>60.9651</c:v>
                </c:pt>
                <c:pt idx="80">
                  <c:v>61.116200000000013</c:v>
                </c:pt>
                <c:pt idx="81">
                  <c:v>60.945800000000013</c:v>
                </c:pt>
                <c:pt idx="82">
                  <c:v>60.724800000000002</c:v>
                </c:pt>
                <c:pt idx="83">
                  <c:v>60.451000000000001</c:v>
                </c:pt>
                <c:pt idx="84">
                  <c:v>60.1267</c:v>
                </c:pt>
                <c:pt idx="85">
                  <c:v>59.749099999999999</c:v>
                </c:pt>
                <c:pt idx="86">
                  <c:v>59.317699999999988</c:v>
                </c:pt>
                <c:pt idx="87">
                  <c:v>58.8337</c:v>
                </c:pt>
                <c:pt idx="88">
                  <c:v>58.296500000000002</c:v>
                </c:pt>
                <c:pt idx="89">
                  <c:v>57.797200000000011</c:v>
                </c:pt>
                <c:pt idx="90">
                  <c:v>57.243699999999997</c:v>
                </c:pt>
                <c:pt idx="91">
                  <c:v>56.658800000000006</c:v>
                </c:pt>
                <c:pt idx="92">
                  <c:v>56.061800000000012</c:v>
                </c:pt>
                <c:pt idx="93">
                  <c:v>55.469800000000014</c:v>
                </c:pt>
                <c:pt idx="94">
                  <c:v>54.8962</c:v>
                </c:pt>
                <c:pt idx="95">
                  <c:v>54.354899999999986</c:v>
                </c:pt>
                <c:pt idx="96">
                  <c:v>53.856499999999997</c:v>
                </c:pt>
                <c:pt idx="97">
                  <c:v>53.269000000000013</c:v>
                </c:pt>
                <c:pt idx="98">
                  <c:v>52.742699999999999</c:v>
                </c:pt>
                <c:pt idx="99">
                  <c:v>52.267299999999999</c:v>
                </c:pt>
                <c:pt idx="100">
                  <c:v>51.834299999999999</c:v>
                </c:pt>
                <c:pt idx="101">
                  <c:v>51.433900000000001</c:v>
                </c:pt>
                <c:pt idx="102">
                  <c:v>51.060200000000002</c:v>
                </c:pt>
                <c:pt idx="103">
                  <c:v>50.707299999999996</c:v>
                </c:pt>
                <c:pt idx="104">
                  <c:v>50.3688</c:v>
                </c:pt>
                <c:pt idx="105">
                  <c:v>49.859200000000001</c:v>
                </c:pt>
                <c:pt idx="106">
                  <c:v>49.356900000000003</c:v>
                </c:pt>
                <c:pt idx="107">
                  <c:v>48.864400000000003</c:v>
                </c:pt>
                <c:pt idx="108">
                  <c:v>48.386400000000002</c:v>
                </c:pt>
                <c:pt idx="109">
                  <c:v>47.9268</c:v>
                </c:pt>
                <c:pt idx="110">
                  <c:v>47.488200000000013</c:v>
                </c:pt>
                <c:pt idx="111">
                  <c:v>47.071599999999997</c:v>
                </c:pt>
                <c:pt idx="112">
                  <c:v>46.678800000000003</c:v>
                </c:pt>
                <c:pt idx="113">
                  <c:v>46.9908</c:v>
                </c:pt>
                <c:pt idx="114">
                  <c:v>47.336300000000001</c:v>
                </c:pt>
                <c:pt idx="115">
                  <c:v>47.706499999999998</c:v>
                </c:pt>
                <c:pt idx="116">
                  <c:v>48.0944</c:v>
                </c:pt>
                <c:pt idx="117">
                  <c:v>48.491700000000002</c:v>
                </c:pt>
                <c:pt idx="118">
                  <c:v>48.8919</c:v>
                </c:pt>
                <c:pt idx="119">
                  <c:v>49.289700000000003</c:v>
                </c:pt>
                <c:pt idx="120">
                  <c:v>49.679499999999997</c:v>
                </c:pt>
                <c:pt idx="121">
                  <c:v>49.607300000000002</c:v>
                </c:pt>
                <c:pt idx="122">
                  <c:v>49.515099999999997</c:v>
                </c:pt>
                <c:pt idx="123">
                  <c:v>49.409200000000013</c:v>
                </c:pt>
                <c:pt idx="124">
                  <c:v>49.296600000000012</c:v>
                </c:pt>
                <c:pt idx="125">
                  <c:v>49.182200000000002</c:v>
                </c:pt>
                <c:pt idx="126">
                  <c:v>49.071100000000001</c:v>
                </c:pt>
                <c:pt idx="127">
                  <c:v>48.967100000000002</c:v>
                </c:pt>
                <c:pt idx="128">
                  <c:v>48.872700000000002</c:v>
                </c:pt>
                <c:pt idx="129">
                  <c:v>48.754100000000001</c:v>
                </c:pt>
                <c:pt idx="130">
                  <c:v>48.649900000000002</c:v>
                </c:pt>
                <c:pt idx="131">
                  <c:v>48.560200000000002</c:v>
                </c:pt>
                <c:pt idx="132">
                  <c:v>48.485900000000001</c:v>
                </c:pt>
                <c:pt idx="133">
                  <c:v>48.428200000000011</c:v>
                </c:pt>
                <c:pt idx="134">
                  <c:v>48.386800000000001</c:v>
                </c:pt>
                <c:pt idx="135">
                  <c:v>48.362200000000001</c:v>
                </c:pt>
                <c:pt idx="136">
                  <c:v>48.354699999999987</c:v>
                </c:pt>
                <c:pt idx="137">
                  <c:v>48.351599999999998</c:v>
                </c:pt>
                <c:pt idx="138">
                  <c:v>48.361899999999999</c:v>
                </c:pt>
                <c:pt idx="139">
                  <c:v>48.385399999999997</c:v>
                </c:pt>
                <c:pt idx="140">
                  <c:v>48.419400000000003</c:v>
                </c:pt>
                <c:pt idx="141">
                  <c:v>48.462299999999999</c:v>
                </c:pt>
                <c:pt idx="142">
                  <c:v>48.513399999999997</c:v>
                </c:pt>
                <c:pt idx="143">
                  <c:v>48.570400000000006</c:v>
                </c:pt>
                <c:pt idx="144">
                  <c:v>48.633299999999998</c:v>
                </c:pt>
                <c:pt idx="145">
                  <c:v>48.968699999999998</c:v>
                </c:pt>
                <c:pt idx="146">
                  <c:v>49.316699999999997</c:v>
                </c:pt>
                <c:pt idx="147">
                  <c:v>49.677500000000002</c:v>
                </c:pt>
                <c:pt idx="148">
                  <c:v>50.049400000000013</c:v>
                </c:pt>
                <c:pt idx="149">
                  <c:v>50.432600000000001</c:v>
                </c:pt>
                <c:pt idx="150">
                  <c:v>50.8247</c:v>
                </c:pt>
                <c:pt idx="151">
                  <c:v>51.227800000000002</c:v>
                </c:pt>
                <c:pt idx="152">
                  <c:v>51.6404</c:v>
                </c:pt>
                <c:pt idx="153">
                  <c:v>52.0749</c:v>
                </c:pt>
                <c:pt idx="154">
                  <c:v>52.521600000000007</c:v>
                </c:pt>
                <c:pt idx="155">
                  <c:v>52.975299999999997</c:v>
                </c:pt>
                <c:pt idx="156">
                  <c:v>53.432400000000001</c:v>
                </c:pt>
                <c:pt idx="157">
                  <c:v>53.8902</c:v>
                </c:pt>
                <c:pt idx="158">
                  <c:v>54.344799999999999</c:v>
                </c:pt>
                <c:pt idx="159">
                  <c:v>54.794800000000002</c:v>
                </c:pt>
                <c:pt idx="160">
                  <c:v>55.236800000000002</c:v>
                </c:pt>
                <c:pt idx="161">
                  <c:v>55.516000000000012</c:v>
                </c:pt>
                <c:pt idx="162">
                  <c:v>55.775700000000001</c:v>
                </c:pt>
                <c:pt idx="163">
                  <c:v>56.008499999999998</c:v>
                </c:pt>
                <c:pt idx="164">
                  <c:v>56.206899999999997</c:v>
                </c:pt>
                <c:pt idx="165">
                  <c:v>56.365499999999997</c:v>
                </c:pt>
                <c:pt idx="166">
                  <c:v>56.479100000000003</c:v>
                </c:pt>
                <c:pt idx="167">
                  <c:v>56.542299999999997</c:v>
                </c:pt>
                <c:pt idx="168">
                  <c:v>56.553100000000001</c:v>
                </c:pt>
                <c:pt idx="169">
                  <c:v>56.357100000000003</c:v>
                </c:pt>
                <c:pt idx="170">
                  <c:v>56.1004</c:v>
                </c:pt>
                <c:pt idx="171">
                  <c:v>55.795400000000001</c:v>
                </c:pt>
                <c:pt idx="172">
                  <c:v>55.451000000000001</c:v>
                </c:pt>
                <c:pt idx="173">
                  <c:v>55.075600000000001</c:v>
                </c:pt>
                <c:pt idx="174">
                  <c:v>54.676600000000001</c:v>
                </c:pt>
                <c:pt idx="175">
                  <c:v>54.261200000000002</c:v>
                </c:pt>
                <c:pt idx="176">
                  <c:v>53.832800000000013</c:v>
                </c:pt>
                <c:pt idx="177">
                  <c:v>53.5364</c:v>
                </c:pt>
                <c:pt idx="178">
                  <c:v>53.239200000000011</c:v>
                </c:pt>
                <c:pt idx="179">
                  <c:v>52.944800000000001</c:v>
                </c:pt>
                <c:pt idx="180">
                  <c:v>52.656399999999998</c:v>
                </c:pt>
                <c:pt idx="181">
                  <c:v>52.375500000000002</c:v>
                </c:pt>
                <c:pt idx="182">
                  <c:v>52.104999999999997</c:v>
                </c:pt>
                <c:pt idx="183">
                  <c:v>51.8461</c:v>
                </c:pt>
                <c:pt idx="184">
                  <c:v>51.599800000000002</c:v>
                </c:pt>
                <c:pt idx="185">
                  <c:v>51.2468</c:v>
                </c:pt>
                <c:pt idx="186">
                  <c:v>50.909700000000001</c:v>
                </c:pt>
                <c:pt idx="187">
                  <c:v>50.5901</c:v>
                </c:pt>
                <c:pt idx="188">
                  <c:v>50.288899999999998</c:v>
                </c:pt>
                <c:pt idx="189">
                  <c:v>50.006500000000003</c:v>
                </c:pt>
                <c:pt idx="190">
                  <c:v>49.743299999999998</c:v>
                </c:pt>
                <c:pt idx="191">
                  <c:v>49.500600000000013</c:v>
                </c:pt>
                <c:pt idx="192">
                  <c:v>49.278600000000012</c:v>
                </c:pt>
                <c:pt idx="193">
                  <c:v>49.69</c:v>
                </c:pt>
                <c:pt idx="194">
                  <c:v>50.128400000000013</c:v>
                </c:pt>
                <c:pt idx="195">
                  <c:v>50.588800000000013</c:v>
                </c:pt>
                <c:pt idx="196">
                  <c:v>51.067600000000013</c:v>
                </c:pt>
                <c:pt idx="197">
                  <c:v>51.560899999999997</c:v>
                </c:pt>
                <c:pt idx="198">
                  <c:v>52.066200000000002</c:v>
                </c:pt>
                <c:pt idx="199">
                  <c:v>52.579800000000013</c:v>
                </c:pt>
                <c:pt idx="200">
                  <c:v>53.100499999999997</c:v>
                </c:pt>
                <c:pt idx="201">
                  <c:v>53.609400000000001</c:v>
                </c:pt>
                <c:pt idx="202">
                  <c:v>54.119</c:v>
                </c:pt>
                <c:pt idx="203">
                  <c:v>54.627499999999998</c:v>
                </c:pt>
                <c:pt idx="204">
                  <c:v>55.133800000000001</c:v>
                </c:pt>
                <c:pt idx="205">
                  <c:v>55.634999999999998</c:v>
                </c:pt>
                <c:pt idx="206">
                  <c:v>56.131700000000002</c:v>
                </c:pt>
                <c:pt idx="207">
                  <c:v>56.621200000000002</c:v>
                </c:pt>
                <c:pt idx="208">
                  <c:v>57.102699999999999</c:v>
                </c:pt>
                <c:pt idx="209">
                  <c:v>57.248800000000003</c:v>
                </c:pt>
                <c:pt idx="210">
                  <c:v>57.380800000000001</c:v>
                </c:pt>
                <c:pt idx="211">
                  <c:v>57.499299999999998</c:v>
                </c:pt>
                <c:pt idx="212">
                  <c:v>57.602499999999999</c:v>
                </c:pt>
                <c:pt idx="213">
                  <c:v>57.69</c:v>
                </c:pt>
                <c:pt idx="214">
                  <c:v>57.761099999999999</c:v>
                </c:pt>
                <c:pt idx="215">
                  <c:v>57.814999999999998</c:v>
                </c:pt>
                <c:pt idx="216">
                  <c:v>57.851299999999988</c:v>
                </c:pt>
                <c:pt idx="217">
                  <c:v>57.836599999999997</c:v>
                </c:pt>
                <c:pt idx="218">
                  <c:v>57.804299999999998</c:v>
                </c:pt>
                <c:pt idx="219">
                  <c:v>57.751300000000001</c:v>
                </c:pt>
                <c:pt idx="220">
                  <c:v>57.671599999999998</c:v>
                </c:pt>
                <c:pt idx="221">
                  <c:v>57.561600000000013</c:v>
                </c:pt>
                <c:pt idx="222">
                  <c:v>57.418799999999997</c:v>
                </c:pt>
                <c:pt idx="223">
                  <c:v>57.239200000000011</c:v>
                </c:pt>
                <c:pt idx="224">
                  <c:v>57.021000000000001</c:v>
                </c:pt>
                <c:pt idx="225">
                  <c:v>57.854100000000003</c:v>
                </c:pt>
                <c:pt idx="226">
                  <c:v>58.626899999999999</c:v>
                </c:pt>
                <c:pt idx="227">
                  <c:v>59.3352</c:v>
                </c:pt>
                <c:pt idx="228">
                  <c:v>59.974899999999998</c:v>
                </c:pt>
                <c:pt idx="229">
                  <c:v>60.541800000000002</c:v>
                </c:pt>
                <c:pt idx="230">
                  <c:v>61.032299999999999</c:v>
                </c:pt>
                <c:pt idx="231">
                  <c:v>61.441000000000003</c:v>
                </c:pt>
                <c:pt idx="232">
                  <c:v>61.764899999999997</c:v>
                </c:pt>
                <c:pt idx="233">
                  <c:v>60.252299999999998</c:v>
                </c:pt>
                <c:pt idx="234">
                  <c:v>58.698400000000007</c:v>
                </c:pt>
                <c:pt idx="235">
                  <c:v>57.1325</c:v>
                </c:pt>
                <c:pt idx="236">
                  <c:v>55.577800000000003</c:v>
                </c:pt>
                <c:pt idx="237">
                  <c:v>54.054299999999998</c:v>
                </c:pt>
                <c:pt idx="238">
                  <c:v>52.5792</c:v>
                </c:pt>
                <c:pt idx="239">
                  <c:v>51.165500000000002</c:v>
                </c:pt>
                <c:pt idx="240">
                  <c:v>49.825099999999999</c:v>
                </c:pt>
                <c:pt idx="241">
                  <c:v>48.484299999999998</c:v>
                </c:pt>
                <c:pt idx="242">
                  <c:v>47.2363</c:v>
                </c:pt>
                <c:pt idx="243">
                  <c:v>46.066600000000001</c:v>
                </c:pt>
                <c:pt idx="244">
                  <c:v>44.961799999999997</c:v>
                </c:pt>
                <c:pt idx="245">
                  <c:v>43.912500000000001</c:v>
                </c:pt>
                <c:pt idx="246">
                  <c:v>42.908200000000001</c:v>
                </c:pt>
                <c:pt idx="247">
                  <c:v>41.941299999999998</c:v>
                </c:pt>
                <c:pt idx="248">
                  <c:v>41.005400000000002</c:v>
                </c:pt>
                <c:pt idx="249">
                  <c:v>41.586300000000001</c:v>
                </c:pt>
                <c:pt idx="250">
                  <c:v>42.174799999999998</c:v>
                </c:pt>
                <c:pt idx="251">
                  <c:v>42.772200000000012</c:v>
                </c:pt>
                <c:pt idx="252">
                  <c:v>43.381</c:v>
                </c:pt>
                <c:pt idx="253">
                  <c:v>44.002400000000002</c:v>
                </c:pt>
                <c:pt idx="254">
                  <c:v>44.638100000000001</c:v>
                </c:pt>
                <c:pt idx="255">
                  <c:v>45.290900000000001</c:v>
                </c:pt>
                <c:pt idx="256">
                  <c:v>45.961399999999998</c:v>
                </c:pt>
                <c:pt idx="257">
                  <c:v>45.785299999999999</c:v>
                </c:pt>
                <c:pt idx="258">
                  <c:v>45.626400000000011</c:v>
                </c:pt>
                <c:pt idx="259">
                  <c:v>45.481499999999997</c:v>
                </c:pt>
                <c:pt idx="260">
                  <c:v>45.3459</c:v>
                </c:pt>
                <c:pt idx="261">
                  <c:v>45.215499999999999</c:v>
                </c:pt>
                <c:pt idx="262">
                  <c:v>45.088299999999997</c:v>
                </c:pt>
                <c:pt idx="263">
                  <c:v>44.9602</c:v>
                </c:pt>
                <c:pt idx="264">
                  <c:v>44.829800000000013</c:v>
                </c:pt>
                <c:pt idx="265">
                  <c:v>44.775700000000001</c:v>
                </c:pt>
                <c:pt idx="266">
                  <c:v>44.714700000000001</c:v>
                </c:pt>
                <c:pt idx="267">
                  <c:v>44.648899999999998</c:v>
                </c:pt>
                <c:pt idx="268">
                  <c:v>44.580399999999997</c:v>
                </c:pt>
                <c:pt idx="269">
                  <c:v>44.510599999999997</c:v>
                </c:pt>
                <c:pt idx="270">
                  <c:v>44.4407</c:v>
                </c:pt>
                <c:pt idx="271">
                  <c:v>44.372400000000013</c:v>
                </c:pt>
                <c:pt idx="272">
                  <c:v>44.305700000000002</c:v>
                </c:pt>
                <c:pt idx="273">
                  <c:v>44.412700000000001</c:v>
                </c:pt>
                <c:pt idx="274">
                  <c:v>44.523200000000003</c:v>
                </c:pt>
                <c:pt idx="275">
                  <c:v>44.638200000000012</c:v>
                </c:pt>
                <c:pt idx="276">
                  <c:v>44.755699999999997</c:v>
                </c:pt>
                <c:pt idx="277">
                  <c:v>44.876800000000003</c:v>
                </c:pt>
                <c:pt idx="278">
                  <c:v>45.000600000000013</c:v>
                </c:pt>
                <c:pt idx="279">
                  <c:v>45.126600000000003</c:v>
                </c:pt>
                <c:pt idx="280">
                  <c:v>45.255400000000002</c:v>
                </c:pt>
                <c:pt idx="281">
                  <c:v>48.653100000000002</c:v>
                </c:pt>
                <c:pt idx="282">
                  <c:v>52.077000000000012</c:v>
                </c:pt>
                <c:pt idx="283">
                  <c:v>55.529299999999999</c:v>
                </c:pt>
                <c:pt idx="284">
                  <c:v>59.009400000000007</c:v>
                </c:pt>
                <c:pt idx="285">
                  <c:v>62.518900000000002</c:v>
                </c:pt>
                <c:pt idx="286">
                  <c:v>66.056899999999999</c:v>
                </c:pt>
                <c:pt idx="287">
                  <c:v>69.624499999999998</c:v>
                </c:pt>
                <c:pt idx="288">
                  <c:v>73.221300000000014</c:v>
                </c:pt>
                <c:pt idx="289">
                  <c:v>73.485699999999994</c:v>
                </c:pt>
                <c:pt idx="290">
                  <c:v>73.743099999999998</c:v>
                </c:pt>
                <c:pt idx="291">
                  <c:v>73.993399999999994</c:v>
                </c:pt>
                <c:pt idx="292">
                  <c:v>74.237099999999998</c:v>
                </c:pt>
                <c:pt idx="293">
                  <c:v>74.478399999999979</c:v>
                </c:pt>
                <c:pt idx="294">
                  <c:v>74.713200000000001</c:v>
                </c:pt>
                <c:pt idx="295">
                  <c:v>74.9452</c:v>
                </c:pt>
                <c:pt idx="296">
                  <c:v>75.173799999999829</c:v>
                </c:pt>
                <c:pt idx="297">
                  <c:v>75.377600000000001</c:v>
                </c:pt>
                <c:pt idx="298">
                  <c:v>75.579699999999974</c:v>
                </c:pt>
                <c:pt idx="299">
                  <c:v>75.780299999999997</c:v>
                </c:pt>
                <c:pt idx="300">
                  <c:v>75.978999999999999</c:v>
                </c:pt>
                <c:pt idx="301">
                  <c:v>76.175599999999946</c:v>
                </c:pt>
                <c:pt idx="302">
                  <c:v>76.371499999999983</c:v>
                </c:pt>
                <c:pt idx="303">
                  <c:v>76.567899999999995</c:v>
                </c:pt>
                <c:pt idx="304">
                  <c:v>76.762799999999999</c:v>
                </c:pt>
                <c:pt idx="305">
                  <c:v>76.974100000000007</c:v>
                </c:pt>
                <c:pt idx="306">
                  <c:v>77.18389999999998</c:v>
                </c:pt>
                <c:pt idx="307">
                  <c:v>77.394599999999997</c:v>
                </c:pt>
                <c:pt idx="308">
                  <c:v>77.605499999999978</c:v>
                </c:pt>
                <c:pt idx="309">
                  <c:v>77.817400000000006</c:v>
                </c:pt>
                <c:pt idx="310">
                  <c:v>78.029399999999981</c:v>
                </c:pt>
                <c:pt idx="311">
                  <c:v>78.241600000000005</c:v>
                </c:pt>
                <c:pt idx="312">
                  <c:v>78.454700000000003</c:v>
                </c:pt>
                <c:pt idx="313">
                  <c:v>78.68879999999983</c:v>
                </c:pt>
                <c:pt idx="314">
                  <c:v>78.923100000000005</c:v>
                </c:pt>
                <c:pt idx="315">
                  <c:v>79.159199999999998</c:v>
                </c:pt>
                <c:pt idx="316">
                  <c:v>79.396299999999997</c:v>
                </c:pt>
                <c:pt idx="317">
                  <c:v>79.633600000000001</c:v>
                </c:pt>
                <c:pt idx="318">
                  <c:v>79.872799999999827</c:v>
                </c:pt>
                <c:pt idx="319">
                  <c:v>80.113</c:v>
                </c:pt>
                <c:pt idx="320">
                  <c:v>80.353399999999979</c:v>
                </c:pt>
                <c:pt idx="321">
                  <c:v>80.471199999999996</c:v>
                </c:pt>
                <c:pt idx="322">
                  <c:v>80.5899</c:v>
                </c:pt>
                <c:pt idx="323">
                  <c:v>80.709500000000006</c:v>
                </c:pt>
                <c:pt idx="324">
                  <c:v>80.831700000000012</c:v>
                </c:pt>
                <c:pt idx="325">
                  <c:v>80.955200000000005</c:v>
                </c:pt>
                <c:pt idx="326">
                  <c:v>81.082999999999998</c:v>
                </c:pt>
                <c:pt idx="327">
                  <c:v>81.214699999999993</c:v>
                </c:pt>
                <c:pt idx="328">
                  <c:v>81.350300000000004</c:v>
                </c:pt>
                <c:pt idx="329">
                  <c:v>81.514600000000002</c:v>
                </c:pt>
                <c:pt idx="330">
                  <c:v>81.683599999999998</c:v>
                </c:pt>
                <c:pt idx="331">
                  <c:v>81.858799999999945</c:v>
                </c:pt>
                <c:pt idx="332">
                  <c:v>82.036600000000007</c:v>
                </c:pt>
                <c:pt idx="333">
                  <c:v>82.220500000000001</c:v>
                </c:pt>
                <c:pt idx="334">
                  <c:v>82.405500000000004</c:v>
                </c:pt>
                <c:pt idx="335">
                  <c:v>82.593300000000013</c:v>
                </c:pt>
                <c:pt idx="336">
                  <c:v>82.786299999999997</c:v>
                </c:pt>
                <c:pt idx="337">
                  <c:v>82.946600000000004</c:v>
                </c:pt>
                <c:pt idx="338">
                  <c:v>83.107900000000001</c:v>
                </c:pt>
                <c:pt idx="339">
                  <c:v>83.272699999999986</c:v>
                </c:pt>
                <c:pt idx="340">
                  <c:v>83.439400000000006</c:v>
                </c:pt>
                <c:pt idx="341">
                  <c:v>83.608299999999986</c:v>
                </c:pt>
                <c:pt idx="342">
                  <c:v>83.78</c:v>
                </c:pt>
                <c:pt idx="343">
                  <c:v>83.951899999999995</c:v>
                </c:pt>
                <c:pt idx="344">
                  <c:v>84.126499999999979</c:v>
                </c:pt>
                <c:pt idx="345">
                  <c:v>84.322199999999981</c:v>
                </c:pt>
                <c:pt idx="346">
                  <c:v>84.519000000000005</c:v>
                </c:pt>
                <c:pt idx="347">
                  <c:v>84.718500000000006</c:v>
                </c:pt>
                <c:pt idx="348">
                  <c:v>84.920100000000005</c:v>
                </c:pt>
                <c:pt idx="349">
                  <c:v>85.12269999999998</c:v>
                </c:pt>
                <c:pt idx="350">
                  <c:v>85.327200000000005</c:v>
                </c:pt>
                <c:pt idx="351">
                  <c:v>85.532499999999999</c:v>
                </c:pt>
                <c:pt idx="352">
                  <c:v>85.740600000000001</c:v>
                </c:pt>
                <c:pt idx="353">
                  <c:v>85.9221</c:v>
                </c:pt>
                <c:pt idx="354">
                  <c:v>86.104999999999976</c:v>
                </c:pt>
                <c:pt idx="355">
                  <c:v>86.290300000000002</c:v>
                </c:pt>
                <c:pt idx="356">
                  <c:v>86.475399999999979</c:v>
                </c:pt>
                <c:pt idx="357">
                  <c:v>86.664000000000001</c:v>
                </c:pt>
                <c:pt idx="358">
                  <c:v>86.851600000000005</c:v>
                </c:pt>
                <c:pt idx="359">
                  <c:v>87.041899999999998</c:v>
                </c:pt>
                <c:pt idx="360">
                  <c:v>87.2346</c:v>
                </c:pt>
                <c:pt idx="361">
                  <c:v>87.4178</c:v>
                </c:pt>
                <c:pt idx="362">
                  <c:v>87.603699999999975</c:v>
                </c:pt>
                <c:pt idx="363">
                  <c:v>87.790700000000001</c:v>
                </c:pt>
                <c:pt idx="364">
                  <c:v>87.978799999999978</c:v>
                </c:pt>
                <c:pt idx="365">
                  <c:v>88.168699999999987</c:v>
                </c:pt>
                <c:pt idx="366">
                  <c:v>88.3596</c:v>
                </c:pt>
                <c:pt idx="367">
                  <c:v>88.551599999999993</c:v>
                </c:pt>
                <c:pt idx="368">
                  <c:v>88.744600000000005</c:v>
                </c:pt>
                <c:pt idx="369">
                  <c:v>88.962599999999995</c:v>
                </c:pt>
                <c:pt idx="370">
                  <c:v>89.182499999999976</c:v>
                </c:pt>
                <c:pt idx="371">
                  <c:v>89.403599999999997</c:v>
                </c:pt>
                <c:pt idx="372">
                  <c:v>89.624899999999982</c:v>
                </c:pt>
                <c:pt idx="373">
                  <c:v>89.849100000000007</c:v>
                </c:pt>
                <c:pt idx="374">
                  <c:v>90.076099999999983</c:v>
                </c:pt>
                <c:pt idx="375">
                  <c:v>90.302499999999981</c:v>
                </c:pt>
                <c:pt idx="376">
                  <c:v>90.531800000000004</c:v>
                </c:pt>
                <c:pt idx="377">
                  <c:v>90.730900000000005</c:v>
                </c:pt>
                <c:pt idx="378">
                  <c:v>90.932199999999995</c:v>
                </c:pt>
                <c:pt idx="379">
                  <c:v>91.133700000000005</c:v>
                </c:pt>
                <c:pt idx="380">
                  <c:v>91.338499999999982</c:v>
                </c:pt>
                <c:pt idx="381">
                  <c:v>91.542500000000004</c:v>
                </c:pt>
                <c:pt idx="382">
                  <c:v>91.748400000000004</c:v>
                </c:pt>
                <c:pt idx="383">
                  <c:v>91.955399999999983</c:v>
                </c:pt>
                <c:pt idx="384">
                  <c:v>92.164299999999997</c:v>
                </c:pt>
                <c:pt idx="385">
                  <c:v>92.396500000000003</c:v>
                </c:pt>
                <c:pt idx="386">
                  <c:v>92.629899999999978</c:v>
                </c:pt>
                <c:pt idx="387">
                  <c:v>92.865699999999975</c:v>
                </c:pt>
                <c:pt idx="388">
                  <c:v>93.102599999999981</c:v>
                </c:pt>
                <c:pt idx="389">
                  <c:v>93.339799999999983</c:v>
                </c:pt>
                <c:pt idx="390">
                  <c:v>93.579399999999978</c:v>
                </c:pt>
                <c:pt idx="391">
                  <c:v>93.821899999999999</c:v>
                </c:pt>
                <c:pt idx="392">
                  <c:v>94.064300000000003</c:v>
                </c:pt>
                <c:pt idx="393">
                  <c:v>94.248999999999995</c:v>
                </c:pt>
                <c:pt idx="394">
                  <c:v>94.435199999999995</c:v>
                </c:pt>
                <c:pt idx="395">
                  <c:v>94.622599999999977</c:v>
                </c:pt>
                <c:pt idx="396">
                  <c:v>94.810599999999994</c:v>
                </c:pt>
                <c:pt idx="397">
                  <c:v>95.001300000000001</c:v>
                </c:pt>
                <c:pt idx="398">
                  <c:v>95.191999999999993</c:v>
                </c:pt>
                <c:pt idx="399">
                  <c:v>95.384</c:v>
                </c:pt>
                <c:pt idx="400">
                  <c:v>95.577399999999983</c:v>
                </c:pt>
                <c:pt idx="401">
                  <c:v>95.794700000000006</c:v>
                </c:pt>
                <c:pt idx="402">
                  <c:v>96.013900000000007</c:v>
                </c:pt>
                <c:pt idx="403">
                  <c:v>96.232399999999998</c:v>
                </c:pt>
                <c:pt idx="404">
                  <c:v>96.450900000000004</c:v>
                </c:pt>
                <c:pt idx="405">
                  <c:v>96.667000000000002</c:v>
                </c:pt>
                <c:pt idx="406">
                  <c:v>96.881799999999998</c:v>
                </c:pt>
                <c:pt idx="407">
                  <c:v>97.092299999999994</c:v>
                </c:pt>
                <c:pt idx="408">
                  <c:v>97.298000000000002</c:v>
                </c:pt>
                <c:pt idx="409">
                  <c:v>97.508099999999999</c:v>
                </c:pt>
                <c:pt idx="410">
                  <c:v>97.712999999999994</c:v>
                </c:pt>
                <c:pt idx="411">
                  <c:v>97.913499999999999</c:v>
                </c:pt>
                <c:pt idx="412">
                  <c:v>98.110200000000006</c:v>
                </c:pt>
                <c:pt idx="413">
                  <c:v>98.304000000000002</c:v>
                </c:pt>
                <c:pt idx="414">
                  <c:v>98.494699999999995</c:v>
                </c:pt>
                <c:pt idx="415">
                  <c:v>98.682899999999975</c:v>
                </c:pt>
                <c:pt idx="416">
                  <c:v>98.869900000000001</c:v>
                </c:pt>
                <c:pt idx="417">
                  <c:v>99.050899999999999</c:v>
                </c:pt>
                <c:pt idx="418">
                  <c:v>99.2316</c:v>
                </c:pt>
                <c:pt idx="419">
                  <c:v>99.411500000000004</c:v>
                </c:pt>
                <c:pt idx="420">
                  <c:v>99.592000000000013</c:v>
                </c:pt>
                <c:pt idx="421">
                  <c:v>99.77079999999998</c:v>
                </c:pt>
                <c:pt idx="422">
                  <c:v>99.949299999999994</c:v>
                </c:pt>
                <c:pt idx="423">
                  <c:v>100.129</c:v>
                </c:pt>
                <c:pt idx="424">
                  <c:v>100.30800000000001</c:v>
                </c:pt>
                <c:pt idx="425">
                  <c:v>100.497</c:v>
                </c:pt>
                <c:pt idx="426">
                  <c:v>100.687</c:v>
                </c:pt>
                <c:pt idx="427">
                  <c:v>100.878</c:v>
                </c:pt>
                <c:pt idx="428">
                  <c:v>101.069</c:v>
                </c:pt>
                <c:pt idx="429">
                  <c:v>101.261</c:v>
                </c:pt>
                <c:pt idx="430">
                  <c:v>101.45399999999999</c:v>
                </c:pt>
                <c:pt idx="431">
                  <c:v>101.648</c:v>
                </c:pt>
                <c:pt idx="432">
                  <c:v>101.842</c:v>
                </c:pt>
                <c:pt idx="433">
                  <c:v>102.036</c:v>
                </c:pt>
                <c:pt idx="434">
                  <c:v>102.229</c:v>
                </c:pt>
                <c:pt idx="435">
                  <c:v>102.423</c:v>
                </c:pt>
                <c:pt idx="436">
                  <c:v>102.619</c:v>
                </c:pt>
                <c:pt idx="437">
                  <c:v>102.815</c:v>
                </c:pt>
                <c:pt idx="438">
                  <c:v>103.01300000000001</c:v>
                </c:pt>
                <c:pt idx="439">
                  <c:v>103.211</c:v>
                </c:pt>
                <c:pt idx="440">
                  <c:v>103.41200000000001</c:v>
                </c:pt>
                <c:pt idx="441">
                  <c:v>103.605</c:v>
                </c:pt>
                <c:pt idx="442">
                  <c:v>103.801</c:v>
                </c:pt>
                <c:pt idx="443">
                  <c:v>103.997</c:v>
                </c:pt>
                <c:pt idx="444">
                  <c:v>104.194</c:v>
                </c:pt>
                <c:pt idx="445">
                  <c:v>104.393</c:v>
                </c:pt>
                <c:pt idx="446">
                  <c:v>104.59399999999999</c:v>
                </c:pt>
                <c:pt idx="447">
                  <c:v>104.79600000000001</c:v>
                </c:pt>
                <c:pt idx="448">
                  <c:v>104.999</c:v>
                </c:pt>
                <c:pt idx="449">
                  <c:v>105.20399999999999</c:v>
                </c:pt>
                <c:pt idx="450">
                  <c:v>105.41</c:v>
                </c:pt>
                <c:pt idx="451">
                  <c:v>105.617</c:v>
                </c:pt>
                <c:pt idx="452">
                  <c:v>105.82599999999999</c:v>
                </c:pt>
                <c:pt idx="453">
                  <c:v>106.036</c:v>
                </c:pt>
                <c:pt idx="454">
                  <c:v>106.247</c:v>
                </c:pt>
                <c:pt idx="455">
                  <c:v>106.46</c:v>
                </c:pt>
                <c:pt idx="456">
                  <c:v>106.67400000000001</c:v>
                </c:pt>
                <c:pt idx="457">
                  <c:v>106.89</c:v>
                </c:pt>
                <c:pt idx="458">
                  <c:v>107.10599999999999</c:v>
                </c:pt>
                <c:pt idx="459">
                  <c:v>107.325</c:v>
                </c:pt>
                <c:pt idx="460">
                  <c:v>107.544</c:v>
                </c:pt>
                <c:pt idx="461">
                  <c:v>107.76600000000001</c:v>
                </c:pt>
                <c:pt idx="462">
                  <c:v>107.98699999999999</c:v>
                </c:pt>
                <c:pt idx="463">
                  <c:v>108.211</c:v>
                </c:pt>
                <c:pt idx="464">
                  <c:v>108.43600000000001</c:v>
                </c:pt>
                <c:pt idx="465">
                  <c:v>108.66</c:v>
                </c:pt>
                <c:pt idx="466">
                  <c:v>108.88500000000001</c:v>
                </c:pt>
                <c:pt idx="467">
                  <c:v>109.111</c:v>
                </c:pt>
                <c:pt idx="468">
                  <c:v>109.339</c:v>
                </c:pt>
                <c:pt idx="469">
                  <c:v>109.568</c:v>
                </c:pt>
                <c:pt idx="470">
                  <c:v>109.79900000000001</c:v>
                </c:pt>
                <c:pt idx="471">
                  <c:v>110.03100000000001</c:v>
                </c:pt>
                <c:pt idx="472">
                  <c:v>110.26300000000001</c:v>
                </c:pt>
                <c:pt idx="473">
                  <c:v>110.497</c:v>
                </c:pt>
                <c:pt idx="474">
                  <c:v>110.73</c:v>
                </c:pt>
                <c:pt idx="475">
                  <c:v>110.965</c:v>
                </c:pt>
                <c:pt idx="476">
                  <c:v>111.202</c:v>
                </c:pt>
                <c:pt idx="477">
                  <c:v>111.44</c:v>
                </c:pt>
                <c:pt idx="478">
                  <c:v>111.679</c:v>
                </c:pt>
                <c:pt idx="479">
                  <c:v>111.919</c:v>
                </c:pt>
                <c:pt idx="480">
                  <c:v>112.15900000000001</c:v>
                </c:pt>
                <c:pt idx="481">
                  <c:v>112.401</c:v>
                </c:pt>
                <c:pt idx="482">
                  <c:v>112.645</c:v>
                </c:pt>
                <c:pt idx="483">
                  <c:v>112.889</c:v>
                </c:pt>
                <c:pt idx="484">
                  <c:v>113.136</c:v>
                </c:pt>
                <c:pt idx="485">
                  <c:v>113.383</c:v>
                </c:pt>
                <c:pt idx="486">
                  <c:v>113.63200000000001</c:v>
                </c:pt>
                <c:pt idx="487">
                  <c:v>113.88200000000001</c:v>
                </c:pt>
                <c:pt idx="488">
                  <c:v>114.13500000000001</c:v>
                </c:pt>
                <c:pt idx="489">
                  <c:v>114.386</c:v>
                </c:pt>
                <c:pt idx="490">
                  <c:v>114.64</c:v>
                </c:pt>
                <c:pt idx="491">
                  <c:v>114.89400000000001</c:v>
                </c:pt>
                <c:pt idx="492">
                  <c:v>115.151</c:v>
                </c:pt>
                <c:pt idx="493">
                  <c:v>115.40900000000001</c:v>
                </c:pt>
                <c:pt idx="494">
                  <c:v>115.66800000000001</c:v>
                </c:pt>
                <c:pt idx="495">
                  <c:v>115.929</c:v>
                </c:pt>
                <c:pt idx="496">
                  <c:v>116.19199999999999</c:v>
                </c:pt>
                <c:pt idx="497">
                  <c:v>116.455</c:v>
                </c:pt>
                <c:pt idx="498">
                  <c:v>116.72</c:v>
                </c:pt>
                <c:pt idx="499">
                  <c:v>116.988</c:v>
                </c:pt>
                <c:pt idx="500">
                  <c:v>117.255</c:v>
                </c:pt>
                <c:pt idx="501">
                  <c:v>117.52500000000001</c:v>
                </c:pt>
                <c:pt idx="502">
                  <c:v>117.79600000000001</c:v>
                </c:pt>
                <c:pt idx="503">
                  <c:v>118.068</c:v>
                </c:pt>
                <c:pt idx="504">
                  <c:v>118.34099999999999</c:v>
                </c:pt>
                <c:pt idx="505">
                  <c:v>118.617</c:v>
                </c:pt>
                <c:pt idx="506">
                  <c:v>118.893</c:v>
                </c:pt>
                <c:pt idx="507">
                  <c:v>119.17100000000001</c:v>
                </c:pt>
                <c:pt idx="508">
                  <c:v>119.45</c:v>
                </c:pt>
                <c:pt idx="509">
                  <c:v>119.73</c:v>
                </c:pt>
                <c:pt idx="510">
                  <c:v>120.012</c:v>
                </c:pt>
                <c:pt idx="511">
                  <c:v>120.295</c:v>
                </c:pt>
                <c:pt idx="512">
                  <c:v>120.58</c:v>
                </c:pt>
                <c:pt idx="513">
                  <c:v>120.864</c:v>
                </c:pt>
                <c:pt idx="514">
                  <c:v>121.149</c:v>
                </c:pt>
                <c:pt idx="515">
                  <c:v>121.43600000000001</c:v>
                </c:pt>
                <c:pt idx="516">
                  <c:v>121.724</c:v>
                </c:pt>
                <c:pt idx="517">
                  <c:v>122.012</c:v>
                </c:pt>
                <c:pt idx="518">
                  <c:v>122.303</c:v>
                </c:pt>
                <c:pt idx="519">
                  <c:v>122.59399999999999</c:v>
                </c:pt>
                <c:pt idx="520">
                  <c:v>122.887</c:v>
                </c:pt>
                <c:pt idx="521">
                  <c:v>123.181</c:v>
                </c:pt>
                <c:pt idx="522">
                  <c:v>123.47799999999999</c:v>
                </c:pt>
                <c:pt idx="523">
                  <c:v>123.77500000000001</c:v>
                </c:pt>
                <c:pt idx="524">
                  <c:v>124.072</c:v>
                </c:pt>
                <c:pt idx="525">
                  <c:v>124.373</c:v>
                </c:pt>
                <c:pt idx="526">
                  <c:v>124.67400000000001</c:v>
                </c:pt>
                <c:pt idx="527">
                  <c:v>124.976</c:v>
                </c:pt>
                <c:pt idx="528">
                  <c:v>125.28</c:v>
                </c:pt>
                <c:pt idx="529">
                  <c:v>125.584</c:v>
                </c:pt>
                <c:pt idx="530">
                  <c:v>125.89100000000001</c:v>
                </c:pt>
                <c:pt idx="531">
                  <c:v>126.19799999999999</c:v>
                </c:pt>
                <c:pt idx="532">
                  <c:v>126.508</c:v>
                </c:pt>
                <c:pt idx="533">
                  <c:v>126.819</c:v>
                </c:pt>
                <c:pt idx="534">
                  <c:v>127.129</c:v>
                </c:pt>
                <c:pt idx="535">
                  <c:v>127.443</c:v>
                </c:pt>
                <c:pt idx="536">
                  <c:v>127.75700000000001</c:v>
                </c:pt>
                <c:pt idx="537">
                  <c:v>128.071</c:v>
                </c:pt>
                <c:pt idx="538">
                  <c:v>128.386</c:v>
                </c:pt>
                <c:pt idx="539">
                  <c:v>128.703</c:v>
                </c:pt>
                <c:pt idx="540">
                  <c:v>129.02000000000001</c:v>
                </c:pt>
                <c:pt idx="541">
                  <c:v>129.33799999999999</c:v>
                </c:pt>
                <c:pt idx="542">
                  <c:v>129.65799999999999</c:v>
                </c:pt>
                <c:pt idx="543">
                  <c:v>129.97999999999999</c:v>
                </c:pt>
                <c:pt idx="544">
                  <c:v>130.304</c:v>
                </c:pt>
                <c:pt idx="545">
                  <c:v>130.62700000000001</c:v>
                </c:pt>
                <c:pt idx="546">
                  <c:v>130.952</c:v>
                </c:pt>
                <c:pt idx="547">
                  <c:v>131.279</c:v>
                </c:pt>
                <c:pt idx="548">
                  <c:v>131.607</c:v>
                </c:pt>
                <c:pt idx="549">
                  <c:v>131.93600000000001</c:v>
                </c:pt>
                <c:pt idx="550">
                  <c:v>132.267</c:v>
                </c:pt>
                <c:pt idx="551">
                  <c:v>132.59899999999999</c:v>
                </c:pt>
                <c:pt idx="552">
                  <c:v>132.93199999999999</c:v>
                </c:pt>
                <c:pt idx="553">
                  <c:v>133.267</c:v>
                </c:pt>
                <c:pt idx="554">
                  <c:v>133.60400000000001</c:v>
                </c:pt>
                <c:pt idx="555">
                  <c:v>133.941</c:v>
                </c:pt>
                <c:pt idx="556">
                  <c:v>134.279</c:v>
                </c:pt>
                <c:pt idx="557">
                  <c:v>134.62</c:v>
                </c:pt>
                <c:pt idx="558">
                  <c:v>134.96</c:v>
                </c:pt>
                <c:pt idx="559">
                  <c:v>135.303</c:v>
                </c:pt>
                <c:pt idx="560">
                  <c:v>135.64599999999999</c:v>
                </c:pt>
              </c:numCache>
            </c:numRef>
          </c:yVal>
          <c:smooth val="1"/>
        </c:ser>
        <c:ser>
          <c:idx val="1"/>
          <c:order val="1"/>
          <c:tx>
            <c:strRef>
              <c:f>'CO2'!$C$2</c:f>
              <c:strCache>
                <c:ptCount val="1"/>
                <c:pt idx="0">
                  <c:v>S-PHEV</c:v>
                </c:pt>
              </c:strCache>
            </c:strRef>
          </c:tx>
          <c:spPr>
            <a:ln w="19050" cap="rnd">
              <a:solidFill>
                <a:schemeClr val="accent2"/>
              </a:solidFill>
              <a:round/>
            </a:ln>
            <a:effectLst/>
          </c:spPr>
          <c:marker>
            <c:symbol val="none"/>
          </c:marker>
          <c:xVal>
            <c:numRef>
              <c:f>'CO2'!$A$3:$A$563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'CO2'!$C$3:$C$563</c:f>
              <c:numCache>
                <c:formatCode>#,##0.00</c:formatCode>
                <c:ptCount val="561"/>
                <c:pt idx="0">
                  <c:v>80.133600000000001</c:v>
                </c:pt>
                <c:pt idx="1">
                  <c:v>79.246499999999997</c:v>
                </c:pt>
                <c:pt idx="2">
                  <c:v>78.295199999999994</c:v>
                </c:pt>
                <c:pt idx="3">
                  <c:v>77.302599999999998</c:v>
                </c:pt>
                <c:pt idx="4">
                  <c:v>76.2881</c:v>
                </c:pt>
                <c:pt idx="5">
                  <c:v>75.270700000000005</c:v>
                </c:pt>
                <c:pt idx="6">
                  <c:v>74.266300000000001</c:v>
                </c:pt>
                <c:pt idx="7">
                  <c:v>73.288600000000002</c:v>
                </c:pt>
                <c:pt idx="8">
                  <c:v>72.350300000000004</c:v>
                </c:pt>
                <c:pt idx="9">
                  <c:v>71.285300000000007</c:v>
                </c:pt>
                <c:pt idx="10">
                  <c:v>70.270899999999983</c:v>
                </c:pt>
                <c:pt idx="11">
                  <c:v>69.280500000000004</c:v>
                </c:pt>
                <c:pt idx="12">
                  <c:v>68.294399999999996</c:v>
                </c:pt>
                <c:pt idx="13">
                  <c:v>67.292100000000005</c:v>
                </c:pt>
                <c:pt idx="14">
                  <c:v>66.256699999999995</c:v>
                </c:pt>
                <c:pt idx="15">
                  <c:v>65.173899999999946</c:v>
                </c:pt>
                <c:pt idx="16">
                  <c:v>64.030100000000004</c:v>
                </c:pt>
                <c:pt idx="17">
                  <c:v>62.7911</c:v>
                </c:pt>
                <c:pt idx="18">
                  <c:v>61.474499999999999</c:v>
                </c:pt>
                <c:pt idx="19">
                  <c:v>60.1233</c:v>
                </c:pt>
                <c:pt idx="20">
                  <c:v>58.7727</c:v>
                </c:pt>
                <c:pt idx="21">
                  <c:v>57.453299999999999</c:v>
                </c:pt>
                <c:pt idx="22">
                  <c:v>56.193000000000012</c:v>
                </c:pt>
                <c:pt idx="23">
                  <c:v>55.015099999999997</c:v>
                </c:pt>
                <c:pt idx="24">
                  <c:v>53.9407</c:v>
                </c:pt>
                <c:pt idx="25">
                  <c:v>53.085299999999997</c:v>
                </c:pt>
                <c:pt idx="26">
                  <c:v>52.366600000000012</c:v>
                </c:pt>
                <c:pt idx="27">
                  <c:v>51.781599999999997</c:v>
                </c:pt>
                <c:pt idx="28">
                  <c:v>51.327300000000001</c:v>
                </c:pt>
                <c:pt idx="29">
                  <c:v>51.000100000000003</c:v>
                </c:pt>
                <c:pt idx="30">
                  <c:v>50.797699999999999</c:v>
                </c:pt>
                <c:pt idx="31">
                  <c:v>50.717300000000002</c:v>
                </c:pt>
                <c:pt idx="32">
                  <c:v>50.756500000000003</c:v>
                </c:pt>
                <c:pt idx="33">
                  <c:v>50.914099999999998</c:v>
                </c:pt>
                <c:pt idx="34">
                  <c:v>51.189600000000013</c:v>
                </c:pt>
                <c:pt idx="35">
                  <c:v>51.5533</c:v>
                </c:pt>
                <c:pt idx="36">
                  <c:v>51.98</c:v>
                </c:pt>
                <c:pt idx="37">
                  <c:v>52.448800000000013</c:v>
                </c:pt>
                <c:pt idx="38">
                  <c:v>52.938000000000002</c:v>
                </c:pt>
                <c:pt idx="39">
                  <c:v>53.432299999999998</c:v>
                </c:pt>
                <c:pt idx="40">
                  <c:v>53.914999999999999</c:v>
                </c:pt>
                <c:pt idx="41">
                  <c:v>54.244500000000002</c:v>
                </c:pt>
                <c:pt idx="42">
                  <c:v>54.523800000000001</c:v>
                </c:pt>
                <c:pt idx="43">
                  <c:v>54.757399999999997</c:v>
                </c:pt>
                <c:pt idx="44">
                  <c:v>54.948400000000007</c:v>
                </c:pt>
                <c:pt idx="45">
                  <c:v>55.101700000000001</c:v>
                </c:pt>
                <c:pt idx="46">
                  <c:v>55.219200000000001</c:v>
                </c:pt>
                <c:pt idx="47">
                  <c:v>55.303899999999999</c:v>
                </c:pt>
                <c:pt idx="48">
                  <c:v>55.357699999999987</c:v>
                </c:pt>
                <c:pt idx="49">
                  <c:v>55.717100000000002</c:v>
                </c:pt>
                <c:pt idx="50">
                  <c:v>56.069000000000003</c:v>
                </c:pt>
                <c:pt idx="51">
                  <c:v>56.411999999999999</c:v>
                </c:pt>
                <c:pt idx="52">
                  <c:v>56.744</c:v>
                </c:pt>
                <c:pt idx="53">
                  <c:v>57.066099999999999</c:v>
                </c:pt>
                <c:pt idx="54">
                  <c:v>57.377099999999999</c:v>
                </c:pt>
                <c:pt idx="55">
                  <c:v>57.674999999999997</c:v>
                </c:pt>
                <c:pt idx="56">
                  <c:v>57.9602</c:v>
                </c:pt>
                <c:pt idx="57">
                  <c:v>57.980699999999999</c:v>
                </c:pt>
                <c:pt idx="58">
                  <c:v>57.982500000000002</c:v>
                </c:pt>
                <c:pt idx="59">
                  <c:v>57.971800000000002</c:v>
                </c:pt>
                <c:pt idx="60">
                  <c:v>57.954700000000003</c:v>
                </c:pt>
                <c:pt idx="61">
                  <c:v>57.935400000000001</c:v>
                </c:pt>
                <c:pt idx="62">
                  <c:v>57.917900000000003</c:v>
                </c:pt>
                <c:pt idx="63">
                  <c:v>57.904600000000002</c:v>
                </c:pt>
                <c:pt idx="64">
                  <c:v>57.899700000000003</c:v>
                </c:pt>
                <c:pt idx="65">
                  <c:v>58.0214</c:v>
                </c:pt>
                <c:pt idx="66">
                  <c:v>58.160699999999999</c:v>
                </c:pt>
                <c:pt idx="67">
                  <c:v>58.313600000000001</c:v>
                </c:pt>
                <c:pt idx="68">
                  <c:v>58.473999999999997</c:v>
                </c:pt>
                <c:pt idx="69">
                  <c:v>58.639499999999998</c:v>
                </c:pt>
                <c:pt idx="70">
                  <c:v>58.806399999999996</c:v>
                </c:pt>
                <c:pt idx="71">
                  <c:v>58.971899999999998</c:v>
                </c:pt>
                <c:pt idx="72">
                  <c:v>59.133200000000002</c:v>
                </c:pt>
                <c:pt idx="73">
                  <c:v>59.439900000000002</c:v>
                </c:pt>
                <c:pt idx="74">
                  <c:v>59.741900000000001</c:v>
                </c:pt>
                <c:pt idx="75">
                  <c:v>60.0336</c:v>
                </c:pt>
                <c:pt idx="76">
                  <c:v>60.3063</c:v>
                </c:pt>
                <c:pt idx="77">
                  <c:v>60.556100000000001</c:v>
                </c:pt>
                <c:pt idx="78">
                  <c:v>60.777099999999997</c:v>
                </c:pt>
                <c:pt idx="79">
                  <c:v>60.9651</c:v>
                </c:pt>
                <c:pt idx="80">
                  <c:v>61.116200000000013</c:v>
                </c:pt>
                <c:pt idx="81">
                  <c:v>60.945800000000013</c:v>
                </c:pt>
                <c:pt idx="82">
                  <c:v>60.724800000000002</c:v>
                </c:pt>
                <c:pt idx="83">
                  <c:v>60.451000000000001</c:v>
                </c:pt>
                <c:pt idx="84">
                  <c:v>60.1267</c:v>
                </c:pt>
                <c:pt idx="85">
                  <c:v>59.749099999999999</c:v>
                </c:pt>
                <c:pt idx="86">
                  <c:v>59.317699999999988</c:v>
                </c:pt>
                <c:pt idx="87">
                  <c:v>58.8337</c:v>
                </c:pt>
                <c:pt idx="88">
                  <c:v>58.296500000000002</c:v>
                </c:pt>
                <c:pt idx="89">
                  <c:v>57.797200000000011</c:v>
                </c:pt>
                <c:pt idx="90">
                  <c:v>57.243699999999997</c:v>
                </c:pt>
                <c:pt idx="91">
                  <c:v>56.658800000000006</c:v>
                </c:pt>
                <c:pt idx="92">
                  <c:v>56.061800000000012</c:v>
                </c:pt>
                <c:pt idx="93">
                  <c:v>55.469800000000014</c:v>
                </c:pt>
                <c:pt idx="94">
                  <c:v>54.8962</c:v>
                </c:pt>
                <c:pt idx="95">
                  <c:v>54.354899999999986</c:v>
                </c:pt>
                <c:pt idx="96">
                  <c:v>53.856499999999997</c:v>
                </c:pt>
                <c:pt idx="97">
                  <c:v>53.269000000000013</c:v>
                </c:pt>
                <c:pt idx="98">
                  <c:v>52.742699999999999</c:v>
                </c:pt>
                <c:pt idx="99">
                  <c:v>52.267299999999999</c:v>
                </c:pt>
                <c:pt idx="100">
                  <c:v>51.834299999999999</c:v>
                </c:pt>
                <c:pt idx="101">
                  <c:v>51.433900000000001</c:v>
                </c:pt>
                <c:pt idx="102">
                  <c:v>51.060200000000002</c:v>
                </c:pt>
                <c:pt idx="103">
                  <c:v>50.707299999999996</c:v>
                </c:pt>
                <c:pt idx="104">
                  <c:v>50.3688</c:v>
                </c:pt>
                <c:pt idx="105">
                  <c:v>49.859200000000001</c:v>
                </c:pt>
                <c:pt idx="106">
                  <c:v>49.356900000000003</c:v>
                </c:pt>
                <c:pt idx="107">
                  <c:v>48.864400000000003</c:v>
                </c:pt>
                <c:pt idx="108">
                  <c:v>48.386400000000002</c:v>
                </c:pt>
                <c:pt idx="109">
                  <c:v>47.9268</c:v>
                </c:pt>
                <c:pt idx="110">
                  <c:v>47.488200000000013</c:v>
                </c:pt>
                <c:pt idx="111">
                  <c:v>47.071599999999997</c:v>
                </c:pt>
                <c:pt idx="112">
                  <c:v>46.678800000000003</c:v>
                </c:pt>
                <c:pt idx="113">
                  <c:v>46.9908</c:v>
                </c:pt>
                <c:pt idx="114">
                  <c:v>47.336300000000001</c:v>
                </c:pt>
                <c:pt idx="115">
                  <c:v>47.706499999999998</c:v>
                </c:pt>
                <c:pt idx="116">
                  <c:v>48.0944</c:v>
                </c:pt>
                <c:pt idx="117">
                  <c:v>48.491700000000002</c:v>
                </c:pt>
                <c:pt idx="118">
                  <c:v>48.8919</c:v>
                </c:pt>
                <c:pt idx="119">
                  <c:v>49.289700000000003</c:v>
                </c:pt>
                <c:pt idx="120">
                  <c:v>49.679499999999997</c:v>
                </c:pt>
                <c:pt idx="121">
                  <c:v>49.607300000000002</c:v>
                </c:pt>
                <c:pt idx="122">
                  <c:v>49.515099999999997</c:v>
                </c:pt>
                <c:pt idx="123">
                  <c:v>49.409200000000013</c:v>
                </c:pt>
                <c:pt idx="124">
                  <c:v>49.296600000000012</c:v>
                </c:pt>
                <c:pt idx="125">
                  <c:v>49.182200000000002</c:v>
                </c:pt>
                <c:pt idx="126">
                  <c:v>49.071100000000001</c:v>
                </c:pt>
                <c:pt idx="127">
                  <c:v>48.967100000000002</c:v>
                </c:pt>
                <c:pt idx="128">
                  <c:v>48.872700000000002</c:v>
                </c:pt>
                <c:pt idx="129">
                  <c:v>48.754100000000001</c:v>
                </c:pt>
                <c:pt idx="130">
                  <c:v>48.649900000000002</c:v>
                </c:pt>
                <c:pt idx="131">
                  <c:v>48.560200000000002</c:v>
                </c:pt>
                <c:pt idx="132">
                  <c:v>48.485900000000001</c:v>
                </c:pt>
                <c:pt idx="133">
                  <c:v>48.428200000000011</c:v>
                </c:pt>
                <c:pt idx="134">
                  <c:v>48.386800000000001</c:v>
                </c:pt>
                <c:pt idx="135">
                  <c:v>48.362200000000001</c:v>
                </c:pt>
                <c:pt idx="136">
                  <c:v>48.354699999999987</c:v>
                </c:pt>
                <c:pt idx="137">
                  <c:v>48.351599999999998</c:v>
                </c:pt>
                <c:pt idx="138">
                  <c:v>48.361899999999999</c:v>
                </c:pt>
                <c:pt idx="139">
                  <c:v>48.385399999999997</c:v>
                </c:pt>
                <c:pt idx="140">
                  <c:v>48.419400000000003</c:v>
                </c:pt>
                <c:pt idx="141">
                  <c:v>48.462299999999999</c:v>
                </c:pt>
                <c:pt idx="142">
                  <c:v>48.513399999999997</c:v>
                </c:pt>
                <c:pt idx="143">
                  <c:v>48.570400000000006</c:v>
                </c:pt>
                <c:pt idx="144">
                  <c:v>48.633299999999998</c:v>
                </c:pt>
                <c:pt idx="145">
                  <c:v>48.968699999999998</c:v>
                </c:pt>
                <c:pt idx="146">
                  <c:v>49.316699999999997</c:v>
                </c:pt>
                <c:pt idx="147">
                  <c:v>49.677500000000002</c:v>
                </c:pt>
                <c:pt idx="148">
                  <c:v>50.049400000000013</c:v>
                </c:pt>
                <c:pt idx="149">
                  <c:v>50.432600000000001</c:v>
                </c:pt>
                <c:pt idx="150">
                  <c:v>50.8247</c:v>
                </c:pt>
                <c:pt idx="151">
                  <c:v>51.227800000000002</c:v>
                </c:pt>
                <c:pt idx="152">
                  <c:v>51.6404</c:v>
                </c:pt>
                <c:pt idx="153">
                  <c:v>52.0749</c:v>
                </c:pt>
                <c:pt idx="154">
                  <c:v>52.521600000000007</c:v>
                </c:pt>
                <c:pt idx="155">
                  <c:v>52.975299999999997</c:v>
                </c:pt>
                <c:pt idx="156">
                  <c:v>53.432400000000001</c:v>
                </c:pt>
                <c:pt idx="157">
                  <c:v>53.8902</c:v>
                </c:pt>
                <c:pt idx="158">
                  <c:v>54.344799999999999</c:v>
                </c:pt>
                <c:pt idx="159">
                  <c:v>54.794800000000002</c:v>
                </c:pt>
                <c:pt idx="160">
                  <c:v>55.236800000000002</c:v>
                </c:pt>
                <c:pt idx="161">
                  <c:v>55.516000000000012</c:v>
                </c:pt>
                <c:pt idx="162">
                  <c:v>55.775700000000001</c:v>
                </c:pt>
                <c:pt idx="163">
                  <c:v>56.008499999999998</c:v>
                </c:pt>
                <c:pt idx="164">
                  <c:v>56.206899999999997</c:v>
                </c:pt>
                <c:pt idx="165">
                  <c:v>56.365499999999997</c:v>
                </c:pt>
                <c:pt idx="166">
                  <c:v>56.479100000000003</c:v>
                </c:pt>
                <c:pt idx="167">
                  <c:v>56.542299999999997</c:v>
                </c:pt>
                <c:pt idx="168">
                  <c:v>56.553100000000001</c:v>
                </c:pt>
                <c:pt idx="169">
                  <c:v>56.357100000000003</c:v>
                </c:pt>
                <c:pt idx="170">
                  <c:v>56.1004</c:v>
                </c:pt>
                <c:pt idx="171">
                  <c:v>55.795400000000001</c:v>
                </c:pt>
                <c:pt idx="172">
                  <c:v>55.451000000000001</c:v>
                </c:pt>
                <c:pt idx="173">
                  <c:v>55.075600000000001</c:v>
                </c:pt>
                <c:pt idx="174">
                  <c:v>54.676600000000001</c:v>
                </c:pt>
                <c:pt idx="175">
                  <c:v>54.261200000000002</c:v>
                </c:pt>
                <c:pt idx="176">
                  <c:v>53.832800000000013</c:v>
                </c:pt>
                <c:pt idx="177">
                  <c:v>53.5364</c:v>
                </c:pt>
                <c:pt idx="178">
                  <c:v>53.239200000000011</c:v>
                </c:pt>
                <c:pt idx="179">
                  <c:v>52.944800000000001</c:v>
                </c:pt>
                <c:pt idx="180">
                  <c:v>52.656399999999998</c:v>
                </c:pt>
                <c:pt idx="181">
                  <c:v>52.375500000000002</c:v>
                </c:pt>
                <c:pt idx="182">
                  <c:v>52.104999999999997</c:v>
                </c:pt>
                <c:pt idx="183">
                  <c:v>51.8461</c:v>
                </c:pt>
                <c:pt idx="184">
                  <c:v>51.599800000000002</c:v>
                </c:pt>
                <c:pt idx="185">
                  <c:v>51.2468</c:v>
                </c:pt>
                <c:pt idx="186">
                  <c:v>50.909700000000001</c:v>
                </c:pt>
                <c:pt idx="187">
                  <c:v>50.5901</c:v>
                </c:pt>
                <c:pt idx="188">
                  <c:v>50.288899999999998</c:v>
                </c:pt>
                <c:pt idx="189">
                  <c:v>50.006500000000003</c:v>
                </c:pt>
                <c:pt idx="190">
                  <c:v>49.743299999999998</c:v>
                </c:pt>
                <c:pt idx="191">
                  <c:v>49.500600000000013</c:v>
                </c:pt>
                <c:pt idx="192">
                  <c:v>49.278600000000012</c:v>
                </c:pt>
                <c:pt idx="193">
                  <c:v>49.69</c:v>
                </c:pt>
                <c:pt idx="194">
                  <c:v>50.128400000000013</c:v>
                </c:pt>
                <c:pt idx="195">
                  <c:v>50.588800000000013</c:v>
                </c:pt>
                <c:pt idx="196">
                  <c:v>51.067600000000013</c:v>
                </c:pt>
                <c:pt idx="197">
                  <c:v>51.560899999999997</c:v>
                </c:pt>
                <c:pt idx="198">
                  <c:v>52.066200000000002</c:v>
                </c:pt>
                <c:pt idx="199">
                  <c:v>52.579800000000013</c:v>
                </c:pt>
                <c:pt idx="200">
                  <c:v>53.100499999999997</c:v>
                </c:pt>
                <c:pt idx="201">
                  <c:v>53.609400000000001</c:v>
                </c:pt>
                <c:pt idx="202">
                  <c:v>54.119</c:v>
                </c:pt>
                <c:pt idx="203">
                  <c:v>54.627499999999998</c:v>
                </c:pt>
                <c:pt idx="204">
                  <c:v>55.133800000000001</c:v>
                </c:pt>
                <c:pt idx="205">
                  <c:v>55.634999999999998</c:v>
                </c:pt>
                <c:pt idx="206">
                  <c:v>56.131700000000002</c:v>
                </c:pt>
                <c:pt idx="207">
                  <c:v>56.621200000000002</c:v>
                </c:pt>
                <c:pt idx="208">
                  <c:v>57.102699999999999</c:v>
                </c:pt>
                <c:pt idx="209">
                  <c:v>57.248800000000003</c:v>
                </c:pt>
                <c:pt idx="210">
                  <c:v>57.380800000000001</c:v>
                </c:pt>
                <c:pt idx="211">
                  <c:v>57.499299999999998</c:v>
                </c:pt>
                <c:pt idx="212">
                  <c:v>57.602499999999999</c:v>
                </c:pt>
                <c:pt idx="213">
                  <c:v>57.69</c:v>
                </c:pt>
                <c:pt idx="214">
                  <c:v>57.761099999999999</c:v>
                </c:pt>
                <c:pt idx="215">
                  <c:v>57.814999999999998</c:v>
                </c:pt>
                <c:pt idx="216">
                  <c:v>57.851299999999988</c:v>
                </c:pt>
                <c:pt idx="217">
                  <c:v>57.836599999999997</c:v>
                </c:pt>
                <c:pt idx="218">
                  <c:v>57.804299999999998</c:v>
                </c:pt>
                <c:pt idx="219">
                  <c:v>57.751300000000001</c:v>
                </c:pt>
                <c:pt idx="220">
                  <c:v>57.671599999999998</c:v>
                </c:pt>
                <c:pt idx="221">
                  <c:v>57.561600000000013</c:v>
                </c:pt>
                <c:pt idx="222">
                  <c:v>57.418799999999997</c:v>
                </c:pt>
                <c:pt idx="223">
                  <c:v>57.239200000000011</c:v>
                </c:pt>
                <c:pt idx="224">
                  <c:v>57.021000000000001</c:v>
                </c:pt>
                <c:pt idx="225">
                  <c:v>57.854100000000003</c:v>
                </c:pt>
                <c:pt idx="226">
                  <c:v>58.626899999999999</c:v>
                </c:pt>
                <c:pt idx="227">
                  <c:v>59.3352</c:v>
                </c:pt>
                <c:pt idx="228">
                  <c:v>59.974899999999998</c:v>
                </c:pt>
                <c:pt idx="229">
                  <c:v>60.541800000000002</c:v>
                </c:pt>
                <c:pt idx="230">
                  <c:v>61.032299999999999</c:v>
                </c:pt>
                <c:pt idx="231">
                  <c:v>61.441000000000003</c:v>
                </c:pt>
                <c:pt idx="232">
                  <c:v>61.764899999999997</c:v>
                </c:pt>
                <c:pt idx="233">
                  <c:v>60.252299999999998</c:v>
                </c:pt>
                <c:pt idx="234">
                  <c:v>58.698400000000007</c:v>
                </c:pt>
                <c:pt idx="235">
                  <c:v>57.1325</c:v>
                </c:pt>
                <c:pt idx="236">
                  <c:v>55.577800000000003</c:v>
                </c:pt>
                <c:pt idx="237">
                  <c:v>54.054299999999998</c:v>
                </c:pt>
                <c:pt idx="238">
                  <c:v>52.5792</c:v>
                </c:pt>
                <c:pt idx="239">
                  <c:v>51.165500000000002</c:v>
                </c:pt>
                <c:pt idx="240">
                  <c:v>49.825099999999999</c:v>
                </c:pt>
                <c:pt idx="241">
                  <c:v>48.484299999999998</c:v>
                </c:pt>
                <c:pt idx="242">
                  <c:v>47.2363</c:v>
                </c:pt>
                <c:pt idx="243">
                  <c:v>46.066600000000001</c:v>
                </c:pt>
                <c:pt idx="244">
                  <c:v>44.961799999999997</c:v>
                </c:pt>
                <c:pt idx="245">
                  <c:v>43.912500000000001</c:v>
                </c:pt>
                <c:pt idx="246">
                  <c:v>42.908200000000001</c:v>
                </c:pt>
                <c:pt idx="247">
                  <c:v>41.941299999999998</c:v>
                </c:pt>
                <c:pt idx="248">
                  <c:v>41.005400000000002</c:v>
                </c:pt>
                <c:pt idx="249">
                  <c:v>41.586300000000001</c:v>
                </c:pt>
                <c:pt idx="250">
                  <c:v>42.174799999999998</c:v>
                </c:pt>
                <c:pt idx="251">
                  <c:v>42.772200000000012</c:v>
                </c:pt>
                <c:pt idx="252">
                  <c:v>43.381</c:v>
                </c:pt>
                <c:pt idx="253">
                  <c:v>44.002400000000002</c:v>
                </c:pt>
                <c:pt idx="254">
                  <c:v>44.638100000000001</c:v>
                </c:pt>
                <c:pt idx="255">
                  <c:v>45.290900000000001</c:v>
                </c:pt>
                <c:pt idx="256">
                  <c:v>45.961399999999998</c:v>
                </c:pt>
                <c:pt idx="257">
                  <c:v>45.785299999999999</c:v>
                </c:pt>
                <c:pt idx="258">
                  <c:v>45.626400000000011</c:v>
                </c:pt>
                <c:pt idx="259">
                  <c:v>45.481499999999997</c:v>
                </c:pt>
                <c:pt idx="260">
                  <c:v>45.3459</c:v>
                </c:pt>
                <c:pt idx="261">
                  <c:v>45.215499999999999</c:v>
                </c:pt>
                <c:pt idx="262">
                  <c:v>45.088299999999997</c:v>
                </c:pt>
                <c:pt idx="263">
                  <c:v>44.9602</c:v>
                </c:pt>
                <c:pt idx="264">
                  <c:v>44.829800000000013</c:v>
                </c:pt>
                <c:pt idx="265">
                  <c:v>44.775700000000001</c:v>
                </c:pt>
                <c:pt idx="266">
                  <c:v>44.714700000000001</c:v>
                </c:pt>
                <c:pt idx="267">
                  <c:v>44.648899999999998</c:v>
                </c:pt>
                <c:pt idx="268">
                  <c:v>44.580399999999997</c:v>
                </c:pt>
                <c:pt idx="269">
                  <c:v>44.510599999999997</c:v>
                </c:pt>
                <c:pt idx="270">
                  <c:v>44.4407</c:v>
                </c:pt>
                <c:pt idx="271">
                  <c:v>44.372400000000013</c:v>
                </c:pt>
                <c:pt idx="272">
                  <c:v>44.305700000000002</c:v>
                </c:pt>
                <c:pt idx="273">
                  <c:v>44.412700000000001</c:v>
                </c:pt>
                <c:pt idx="274">
                  <c:v>44.523200000000003</c:v>
                </c:pt>
                <c:pt idx="275">
                  <c:v>44.638200000000012</c:v>
                </c:pt>
                <c:pt idx="276">
                  <c:v>44.755699999999997</c:v>
                </c:pt>
                <c:pt idx="277">
                  <c:v>44.876800000000003</c:v>
                </c:pt>
                <c:pt idx="278">
                  <c:v>45.000600000000013</c:v>
                </c:pt>
                <c:pt idx="279">
                  <c:v>45.126600000000003</c:v>
                </c:pt>
                <c:pt idx="280">
                  <c:v>45.255400000000002</c:v>
                </c:pt>
                <c:pt idx="281">
                  <c:v>46.890800000000013</c:v>
                </c:pt>
                <c:pt idx="282">
                  <c:v>48.541200000000003</c:v>
                </c:pt>
                <c:pt idx="283">
                  <c:v>50.207800000000013</c:v>
                </c:pt>
                <c:pt idx="284">
                  <c:v>51.888500000000001</c:v>
                </c:pt>
                <c:pt idx="285">
                  <c:v>53.584299999999999</c:v>
                </c:pt>
                <c:pt idx="286">
                  <c:v>55.294200000000011</c:v>
                </c:pt>
                <c:pt idx="287">
                  <c:v>57.017499999999998</c:v>
                </c:pt>
                <c:pt idx="288">
                  <c:v>58.754399999999997</c:v>
                </c:pt>
                <c:pt idx="289">
                  <c:v>58.944600000000001</c:v>
                </c:pt>
                <c:pt idx="290">
                  <c:v>59.131500000000003</c:v>
                </c:pt>
                <c:pt idx="291">
                  <c:v>59.314500000000002</c:v>
                </c:pt>
                <c:pt idx="292">
                  <c:v>59.493899999999996</c:v>
                </c:pt>
                <c:pt idx="293">
                  <c:v>59.671400000000013</c:v>
                </c:pt>
                <c:pt idx="294">
                  <c:v>59.8461</c:v>
                </c:pt>
                <c:pt idx="295">
                  <c:v>60.019000000000013</c:v>
                </c:pt>
                <c:pt idx="296">
                  <c:v>60.1905</c:v>
                </c:pt>
                <c:pt idx="297">
                  <c:v>60.342700000000001</c:v>
                </c:pt>
                <c:pt idx="298">
                  <c:v>60.494400000000013</c:v>
                </c:pt>
                <c:pt idx="299">
                  <c:v>60.645800000000001</c:v>
                </c:pt>
                <c:pt idx="300">
                  <c:v>60.796400000000013</c:v>
                </c:pt>
                <c:pt idx="301">
                  <c:v>60.946399999999997</c:v>
                </c:pt>
                <c:pt idx="302">
                  <c:v>61.094900000000003</c:v>
                </c:pt>
                <c:pt idx="303">
                  <c:v>61.245400000000011</c:v>
                </c:pt>
                <c:pt idx="304">
                  <c:v>61.395000000000003</c:v>
                </c:pt>
                <c:pt idx="305">
                  <c:v>61.557600000000001</c:v>
                </c:pt>
                <c:pt idx="306">
                  <c:v>61.719299999999997</c:v>
                </c:pt>
                <c:pt idx="307">
                  <c:v>61.882800000000003</c:v>
                </c:pt>
                <c:pt idx="308">
                  <c:v>62.045699999999997</c:v>
                </c:pt>
                <c:pt idx="309">
                  <c:v>62.210600000000007</c:v>
                </c:pt>
                <c:pt idx="310">
                  <c:v>62.375999999999998</c:v>
                </c:pt>
                <c:pt idx="311">
                  <c:v>62.541499999999999</c:v>
                </c:pt>
                <c:pt idx="312">
                  <c:v>62.7074</c:v>
                </c:pt>
                <c:pt idx="313">
                  <c:v>62.890700000000002</c:v>
                </c:pt>
                <c:pt idx="314">
                  <c:v>63.074199999999998</c:v>
                </c:pt>
                <c:pt idx="315">
                  <c:v>63.259700000000002</c:v>
                </c:pt>
                <c:pt idx="316">
                  <c:v>63.446100000000001</c:v>
                </c:pt>
                <c:pt idx="317">
                  <c:v>63.632600000000011</c:v>
                </c:pt>
                <c:pt idx="318">
                  <c:v>63.821199999999997</c:v>
                </c:pt>
                <c:pt idx="319">
                  <c:v>64.010000000000005</c:v>
                </c:pt>
                <c:pt idx="320">
                  <c:v>64.199600000000004</c:v>
                </c:pt>
                <c:pt idx="321">
                  <c:v>64.291499999999999</c:v>
                </c:pt>
                <c:pt idx="322">
                  <c:v>64.384200000000007</c:v>
                </c:pt>
                <c:pt idx="323">
                  <c:v>64.4786</c:v>
                </c:pt>
                <c:pt idx="324">
                  <c:v>64.575499999999977</c:v>
                </c:pt>
                <c:pt idx="325">
                  <c:v>64.673699999999982</c:v>
                </c:pt>
                <c:pt idx="326">
                  <c:v>64.775699999999986</c:v>
                </c:pt>
                <c:pt idx="327">
                  <c:v>64.881500000000003</c:v>
                </c:pt>
                <c:pt idx="328">
                  <c:v>64.990499999999997</c:v>
                </c:pt>
                <c:pt idx="329">
                  <c:v>65.122999999999976</c:v>
                </c:pt>
                <c:pt idx="330">
                  <c:v>65.259100000000004</c:v>
                </c:pt>
                <c:pt idx="331">
                  <c:v>65.400300000000001</c:v>
                </c:pt>
                <c:pt idx="332">
                  <c:v>65.5441</c:v>
                </c:pt>
                <c:pt idx="333">
                  <c:v>65.692499999999981</c:v>
                </c:pt>
                <c:pt idx="334">
                  <c:v>65.842399999999998</c:v>
                </c:pt>
                <c:pt idx="335">
                  <c:v>65.994900000000001</c:v>
                </c:pt>
                <c:pt idx="336">
                  <c:v>66.151600000000002</c:v>
                </c:pt>
                <c:pt idx="337">
                  <c:v>66.2821</c:v>
                </c:pt>
                <c:pt idx="338">
                  <c:v>66.413499999999999</c:v>
                </c:pt>
                <c:pt idx="339">
                  <c:v>66.547700000000006</c:v>
                </c:pt>
                <c:pt idx="340">
                  <c:v>66.684100000000001</c:v>
                </c:pt>
                <c:pt idx="341">
                  <c:v>66.821600000000004</c:v>
                </c:pt>
                <c:pt idx="342">
                  <c:v>66.962000000000003</c:v>
                </c:pt>
                <c:pt idx="343">
                  <c:v>67.102199999999982</c:v>
                </c:pt>
                <c:pt idx="344">
                  <c:v>67.2453</c:v>
                </c:pt>
                <c:pt idx="345">
                  <c:v>67.405000000000001</c:v>
                </c:pt>
                <c:pt idx="346">
                  <c:v>67.5655</c:v>
                </c:pt>
                <c:pt idx="347">
                  <c:v>67.728999999999999</c:v>
                </c:pt>
                <c:pt idx="348">
                  <c:v>67.893299999999996</c:v>
                </c:pt>
                <c:pt idx="349">
                  <c:v>68.05889999999998</c:v>
                </c:pt>
                <c:pt idx="350">
                  <c:v>68.226100000000002</c:v>
                </c:pt>
                <c:pt idx="351">
                  <c:v>68.393799999999999</c:v>
                </c:pt>
                <c:pt idx="352">
                  <c:v>68.563699999999997</c:v>
                </c:pt>
                <c:pt idx="353">
                  <c:v>68.712800000000001</c:v>
                </c:pt>
                <c:pt idx="354">
                  <c:v>68.862799999999979</c:v>
                </c:pt>
                <c:pt idx="355">
                  <c:v>69.015199999999993</c:v>
                </c:pt>
                <c:pt idx="356">
                  <c:v>69.167199999999994</c:v>
                </c:pt>
                <c:pt idx="357">
                  <c:v>69.322099999999978</c:v>
                </c:pt>
                <c:pt idx="358">
                  <c:v>69.475699999999975</c:v>
                </c:pt>
                <c:pt idx="359">
                  <c:v>69.632199999999983</c:v>
                </c:pt>
                <c:pt idx="360">
                  <c:v>69.790300000000002</c:v>
                </c:pt>
                <c:pt idx="361">
                  <c:v>69.940799999999996</c:v>
                </c:pt>
                <c:pt idx="362">
                  <c:v>70.093599999999995</c:v>
                </c:pt>
                <c:pt idx="363">
                  <c:v>70.247900000000001</c:v>
                </c:pt>
                <c:pt idx="364">
                  <c:v>70.402600000000007</c:v>
                </c:pt>
                <c:pt idx="365">
                  <c:v>70.559299999999993</c:v>
                </c:pt>
                <c:pt idx="366">
                  <c:v>70.716399999999993</c:v>
                </c:pt>
                <c:pt idx="367">
                  <c:v>70.873999999999981</c:v>
                </c:pt>
                <c:pt idx="368">
                  <c:v>71.034499999999994</c:v>
                </c:pt>
                <c:pt idx="369">
                  <c:v>71.212900000000005</c:v>
                </c:pt>
                <c:pt idx="370">
                  <c:v>71.393299999999996</c:v>
                </c:pt>
                <c:pt idx="371">
                  <c:v>71.575299999999984</c:v>
                </c:pt>
                <c:pt idx="372">
                  <c:v>71.758099999999999</c:v>
                </c:pt>
                <c:pt idx="373">
                  <c:v>71.942300000000003</c:v>
                </c:pt>
                <c:pt idx="374">
                  <c:v>72.128399999999829</c:v>
                </c:pt>
                <c:pt idx="375">
                  <c:v>72.315700000000007</c:v>
                </c:pt>
                <c:pt idx="376">
                  <c:v>72.5047</c:v>
                </c:pt>
                <c:pt idx="377">
                  <c:v>72.6691</c:v>
                </c:pt>
                <c:pt idx="378">
                  <c:v>72.834999999999994</c:v>
                </c:pt>
                <c:pt idx="379">
                  <c:v>73.002099999999999</c:v>
                </c:pt>
                <c:pt idx="380">
                  <c:v>73.171099999999981</c:v>
                </c:pt>
                <c:pt idx="381">
                  <c:v>73.339600000000004</c:v>
                </c:pt>
                <c:pt idx="382">
                  <c:v>73.509900000000002</c:v>
                </c:pt>
                <c:pt idx="383">
                  <c:v>73.680999999999983</c:v>
                </c:pt>
                <c:pt idx="384">
                  <c:v>73.853799999999978</c:v>
                </c:pt>
                <c:pt idx="385">
                  <c:v>74.044799999999995</c:v>
                </c:pt>
                <c:pt idx="386">
                  <c:v>74.237099999999998</c:v>
                </c:pt>
                <c:pt idx="387">
                  <c:v>74.431100000000001</c:v>
                </c:pt>
                <c:pt idx="388">
                  <c:v>74.624899999999982</c:v>
                </c:pt>
                <c:pt idx="389">
                  <c:v>74.820599999999999</c:v>
                </c:pt>
                <c:pt idx="390">
                  <c:v>75.018699999999995</c:v>
                </c:pt>
                <c:pt idx="391">
                  <c:v>75.217100000000002</c:v>
                </c:pt>
                <c:pt idx="392">
                  <c:v>75.418099999999995</c:v>
                </c:pt>
                <c:pt idx="393">
                  <c:v>75.5715</c:v>
                </c:pt>
                <c:pt idx="394">
                  <c:v>75.726399999999998</c:v>
                </c:pt>
                <c:pt idx="395">
                  <c:v>75.881299999999996</c:v>
                </c:pt>
                <c:pt idx="396">
                  <c:v>76.037999999999997</c:v>
                </c:pt>
                <c:pt idx="397">
                  <c:v>76.196200000000005</c:v>
                </c:pt>
                <c:pt idx="398">
                  <c:v>76.354399999999998</c:v>
                </c:pt>
                <c:pt idx="399">
                  <c:v>76.513300000000001</c:v>
                </c:pt>
                <c:pt idx="400">
                  <c:v>76.674099999999981</c:v>
                </c:pt>
                <c:pt idx="401">
                  <c:v>76.853300000000004</c:v>
                </c:pt>
                <c:pt idx="402">
                  <c:v>77.034400000000005</c:v>
                </c:pt>
                <c:pt idx="403">
                  <c:v>77.215199999999996</c:v>
                </c:pt>
                <c:pt idx="404">
                  <c:v>77.3947</c:v>
                </c:pt>
                <c:pt idx="405">
                  <c:v>77.572199999999981</c:v>
                </c:pt>
                <c:pt idx="406">
                  <c:v>77.747600000000006</c:v>
                </c:pt>
                <c:pt idx="407">
                  <c:v>77.92</c:v>
                </c:pt>
                <c:pt idx="408">
                  <c:v>78.088099999999983</c:v>
                </c:pt>
                <c:pt idx="409">
                  <c:v>78.260800000000003</c:v>
                </c:pt>
                <c:pt idx="410">
                  <c:v>78.429000000000002</c:v>
                </c:pt>
                <c:pt idx="411">
                  <c:v>78.593000000000004</c:v>
                </c:pt>
                <c:pt idx="412">
                  <c:v>78.753900000000002</c:v>
                </c:pt>
                <c:pt idx="413">
                  <c:v>78.911299999999997</c:v>
                </c:pt>
                <c:pt idx="414">
                  <c:v>79.066699999999997</c:v>
                </c:pt>
                <c:pt idx="415">
                  <c:v>79.221500000000006</c:v>
                </c:pt>
                <c:pt idx="416">
                  <c:v>79.373499999999979</c:v>
                </c:pt>
                <c:pt idx="417">
                  <c:v>79.52249999999998</c:v>
                </c:pt>
                <c:pt idx="418">
                  <c:v>79.669499999999999</c:v>
                </c:pt>
                <c:pt idx="419">
                  <c:v>79.816599999999994</c:v>
                </c:pt>
                <c:pt idx="420">
                  <c:v>79.962999999999994</c:v>
                </c:pt>
                <c:pt idx="421">
                  <c:v>80.108799999999945</c:v>
                </c:pt>
                <c:pt idx="422">
                  <c:v>80.2547</c:v>
                </c:pt>
                <c:pt idx="423">
                  <c:v>80.401399999999995</c:v>
                </c:pt>
                <c:pt idx="424">
                  <c:v>80.547499999999999</c:v>
                </c:pt>
                <c:pt idx="425">
                  <c:v>80.701800000000006</c:v>
                </c:pt>
                <c:pt idx="426">
                  <c:v>80.856999999999999</c:v>
                </c:pt>
                <c:pt idx="427">
                  <c:v>81.012299999999996</c:v>
                </c:pt>
                <c:pt idx="428">
                  <c:v>81.168399999999977</c:v>
                </c:pt>
                <c:pt idx="429">
                  <c:v>81.324999999999974</c:v>
                </c:pt>
                <c:pt idx="430">
                  <c:v>81.482500000000002</c:v>
                </c:pt>
                <c:pt idx="431">
                  <c:v>81.6404</c:v>
                </c:pt>
                <c:pt idx="432">
                  <c:v>81.799099999999996</c:v>
                </c:pt>
                <c:pt idx="433">
                  <c:v>81.957499999999996</c:v>
                </c:pt>
                <c:pt idx="434">
                  <c:v>82.114500000000007</c:v>
                </c:pt>
                <c:pt idx="435">
                  <c:v>82.273099999999999</c:v>
                </c:pt>
                <c:pt idx="436">
                  <c:v>82.432500000000005</c:v>
                </c:pt>
                <c:pt idx="437">
                  <c:v>82.592699999999994</c:v>
                </c:pt>
                <c:pt idx="438">
                  <c:v>82.753799999999998</c:v>
                </c:pt>
                <c:pt idx="439">
                  <c:v>82.915700000000001</c:v>
                </c:pt>
                <c:pt idx="440">
                  <c:v>83.0792</c:v>
                </c:pt>
                <c:pt idx="441">
                  <c:v>83.236400000000003</c:v>
                </c:pt>
                <c:pt idx="442">
                  <c:v>83.395099999999999</c:v>
                </c:pt>
                <c:pt idx="443">
                  <c:v>83.555399999999977</c:v>
                </c:pt>
                <c:pt idx="444">
                  <c:v>83.715800000000002</c:v>
                </c:pt>
                <c:pt idx="445">
                  <c:v>83.878099999999947</c:v>
                </c:pt>
                <c:pt idx="446">
                  <c:v>84.041200000000003</c:v>
                </c:pt>
                <c:pt idx="447">
                  <c:v>84.206199999999995</c:v>
                </c:pt>
                <c:pt idx="448">
                  <c:v>84.371300000000005</c:v>
                </c:pt>
                <c:pt idx="449">
                  <c:v>84.538700000000006</c:v>
                </c:pt>
                <c:pt idx="450">
                  <c:v>84.705500000000001</c:v>
                </c:pt>
                <c:pt idx="451">
                  <c:v>84.873799999999946</c:v>
                </c:pt>
                <c:pt idx="452">
                  <c:v>85.0441</c:v>
                </c:pt>
                <c:pt idx="453">
                  <c:v>85.215199999999996</c:v>
                </c:pt>
                <c:pt idx="454">
                  <c:v>85.386700000000005</c:v>
                </c:pt>
                <c:pt idx="455">
                  <c:v>85.560199999999995</c:v>
                </c:pt>
                <c:pt idx="456">
                  <c:v>85.734499999999997</c:v>
                </c:pt>
                <c:pt idx="457">
                  <c:v>85.908900000000003</c:v>
                </c:pt>
                <c:pt idx="458">
                  <c:v>86.085699999999974</c:v>
                </c:pt>
                <c:pt idx="459">
                  <c:v>86.263599999999997</c:v>
                </c:pt>
                <c:pt idx="460">
                  <c:v>86.441599999999994</c:v>
                </c:pt>
                <c:pt idx="461">
                  <c:v>86.620499999999979</c:v>
                </c:pt>
                <c:pt idx="462">
                  <c:v>86.801699999999997</c:v>
                </c:pt>
                <c:pt idx="463">
                  <c:v>86.9833</c:v>
                </c:pt>
                <c:pt idx="464">
                  <c:v>87.166200000000003</c:v>
                </c:pt>
                <c:pt idx="465">
                  <c:v>87.347800000000007</c:v>
                </c:pt>
                <c:pt idx="466">
                  <c:v>87.531400000000005</c:v>
                </c:pt>
                <c:pt idx="467">
                  <c:v>87.715199999999996</c:v>
                </c:pt>
                <c:pt idx="468">
                  <c:v>87.900400000000005</c:v>
                </c:pt>
                <c:pt idx="469">
                  <c:v>88.086600000000004</c:v>
                </c:pt>
                <c:pt idx="470">
                  <c:v>88.273499999999999</c:v>
                </c:pt>
                <c:pt idx="471">
                  <c:v>88.461699999999993</c:v>
                </c:pt>
                <c:pt idx="472">
                  <c:v>88.650399999999976</c:v>
                </c:pt>
                <c:pt idx="473">
                  <c:v>88.8399</c:v>
                </c:pt>
                <c:pt idx="474">
                  <c:v>89.031300000000002</c:v>
                </c:pt>
                <c:pt idx="475">
                  <c:v>89.221800000000002</c:v>
                </c:pt>
                <c:pt idx="476">
                  <c:v>89.415000000000006</c:v>
                </c:pt>
                <c:pt idx="477">
                  <c:v>89.607100000000003</c:v>
                </c:pt>
                <c:pt idx="478">
                  <c:v>89.801199999999994</c:v>
                </c:pt>
                <c:pt idx="479">
                  <c:v>89.995800000000003</c:v>
                </c:pt>
                <c:pt idx="480">
                  <c:v>90.192799999999977</c:v>
                </c:pt>
                <c:pt idx="481">
                  <c:v>90.38979999999998</c:v>
                </c:pt>
                <c:pt idx="482">
                  <c:v>90.587700000000012</c:v>
                </c:pt>
                <c:pt idx="483">
                  <c:v>90.785700000000006</c:v>
                </c:pt>
                <c:pt idx="484">
                  <c:v>90.985299999999995</c:v>
                </c:pt>
                <c:pt idx="485">
                  <c:v>91.186099999999982</c:v>
                </c:pt>
                <c:pt idx="486">
                  <c:v>91.388499999999979</c:v>
                </c:pt>
                <c:pt idx="487">
                  <c:v>91.591399999999993</c:v>
                </c:pt>
                <c:pt idx="488">
                  <c:v>91.795900000000003</c:v>
                </c:pt>
                <c:pt idx="489">
                  <c:v>91.999200000000002</c:v>
                </c:pt>
                <c:pt idx="490">
                  <c:v>92.204400000000007</c:v>
                </c:pt>
                <c:pt idx="491">
                  <c:v>92.410799999999995</c:v>
                </c:pt>
                <c:pt idx="492">
                  <c:v>92.617700000000013</c:v>
                </c:pt>
                <c:pt idx="493">
                  <c:v>92.8262</c:v>
                </c:pt>
                <c:pt idx="494">
                  <c:v>93.036000000000001</c:v>
                </c:pt>
                <c:pt idx="495">
                  <c:v>93.247299999999996</c:v>
                </c:pt>
                <c:pt idx="496">
                  <c:v>93.459900000000005</c:v>
                </c:pt>
                <c:pt idx="497">
                  <c:v>93.672199999999975</c:v>
                </c:pt>
                <c:pt idx="498">
                  <c:v>93.886899999999983</c:v>
                </c:pt>
                <c:pt idx="499">
                  <c:v>94.102799999999945</c:v>
                </c:pt>
                <c:pt idx="500">
                  <c:v>94.319500000000005</c:v>
                </c:pt>
                <c:pt idx="501">
                  <c:v>94.5364</c:v>
                </c:pt>
                <c:pt idx="502">
                  <c:v>94.755600000000001</c:v>
                </c:pt>
                <c:pt idx="503">
                  <c:v>94.974300000000014</c:v>
                </c:pt>
                <c:pt idx="504">
                  <c:v>95.196700000000007</c:v>
                </c:pt>
                <c:pt idx="505">
                  <c:v>95.418499999999995</c:v>
                </c:pt>
                <c:pt idx="506">
                  <c:v>95.641199999999998</c:v>
                </c:pt>
                <c:pt idx="507">
                  <c:v>95.866299999999995</c:v>
                </c:pt>
                <c:pt idx="508">
                  <c:v>96.091499999999996</c:v>
                </c:pt>
                <c:pt idx="509">
                  <c:v>96.317099999999996</c:v>
                </c:pt>
                <c:pt idx="510">
                  <c:v>96.545199999999994</c:v>
                </c:pt>
                <c:pt idx="511">
                  <c:v>96.773700000000005</c:v>
                </c:pt>
                <c:pt idx="512">
                  <c:v>97.003900000000002</c:v>
                </c:pt>
                <c:pt idx="513">
                  <c:v>97.233099999999993</c:v>
                </c:pt>
                <c:pt idx="514">
                  <c:v>97.463499999999996</c:v>
                </c:pt>
                <c:pt idx="515">
                  <c:v>97.694100000000006</c:v>
                </c:pt>
                <c:pt idx="516">
                  <c:v>97.926699999999997</c:v>
                </c:pt>
                <c:pt idx="517">
                  <c:v>98.1601</c:v>
                </c:pt>
                <c:pt idx="518">
                  <c:v>98.394400000000005</c:v>
                </c:pt>
                <c:pt idx="519">
                  <c:v>98.629599999999982</c:v>
                </c:pt>
                <c:pt idx="520">
                  <c:v>98.865699999999975</c:v>
                </c:pt>
                <c:pt idx="521">
                  <c:v>99.103300000000004</c:v>
                </c:pt>
                <c:pt idx="522">
                  <c:v>99.342600000000004</c:v>
                </c:pt>
                <c:pt idx="523">
                  <c:v>99.581700000000012</c:v>
                </c:pt>
                <c:pt idx="524">
                  <c:v>99.823099999999982</c:v>
                </c:pt>
                <c:pt idx="525">
                  <c:v>100.065</c:v>
                </c:pt>
                <c:pt idx="526">
                  <c:v>100.307</c:v>
                </c:pt>
                <c:pt idx="527">
                  <c:v>100.551</c:v>
                </c:pt>
                <c:pt idx="528">
                  <c:v>100.79600000000001</c:v>
                </c:pt>
                <c:pt idx="529">
                  <c:v>101.042</c:v>
                </c:pt>
                <c:pt idx="530">
                  <c:v>101.289</c:v>
                </c:pt>
                <c:pt idx="531">
                  <c:v>101.53700000000001</c:v>
                </c:pt>
                <c:pt idx="532">
                  <c:v>101.78700000000001</c:v>
                </c:pt>
                <c:pt idx="533">
                  <c:v>102.038</c:v>
                </c:pt>
                <c:pt idx="534">
                  <c:v>102.289</c:v>
                </c:pt>
                <c:pt idx="535">
                  <c:v>102.542</c:v>
                </c:pt>
                <c:pt idx="536">
                  <c:v>102.79600000000001</c:v>
                </c:pt>
                <c:pt idx="537">
                  <c:v>103.048</c:v>
                </c:pt>
                <c:pt idx="538">
                  <c:v>103.303</c:v>
                </c:pt>
                <c:pt idx="539">
                  <c:v>103.557</c:v>
                </c:pt>
                <c:pt idx="540">
                  <c:v>103.813</c:v>
                </c:pt>
                <c:pt idx="541">
                  <c:v>104.07</c:v>
                </c:pt>
                <c:pt idx="542">
                  <c:v>104.32899999999999</c:v>
                </c:pt>
                <c:pt idx="543">
                  <c:v>104.587</c:v>
                </c:pt>
                <c:pt idx="544">
                  <c:v>104.84699999999999</c:v>
                </c:pt>
                <c:pt idx="545">
                  <c:v>105.10899999999999</c:v>
                </c:pt>
                <c:pt idx="546">
                  <c:v>105.372</c:v>
                </c:pt>
                <c:pt idx="547">
                  <c:v>105.63500000000001</c:v>
                </c:pt>
                <c:pt idx="548">
                  <c:v>105.9</c:v>
                </c:pt>
                <c:pt idx="549">
                  <c:v>106.16500000000001</c:v>
                </c:pt>
                <c:pt idx="550">
                  <c:v>106.43300000000001</c:v>
                </c:pt>
                <c:pt idx="551">
                  <c:v>106.7</c:v>
                </c:pt>
                <c:pt idx="552">
                  <c:v>106.968</c:v>
                </c:pt>
                <c:pt idx="553">
                  <c:v>107.239</c:v>
                </c:pt>
                <c:pt idx="554">
                  <c:v>107.51</c:v>
                </c:pt>
                <c:pt idx="555">
                  <c:v>107.782</c:v>
                </c:pt>
                <c:pt idx="556">
                  <c:v>108.05500000000001</c:v>
                </c:pt>
                <c:pt idx="557">
                  <c:v>108.32899999999999</c:v>
                </c:pt>
                <c:pt idx="558">
                  <c:v>108.604</c:v>
                </c:pt>
                <c:pt idx="559">
                  <c:v>108.88</c:v>
                </c:pt>
                <c:pt idx="560">
                  <c:v>109.15600000000001</c:v>
                </c:pt>
              </c:numCache>
            </c:numRef>
          </c:yVal>
          <c:smooth val="1"/>
        </c:ser>
        <c:ser>
          <c:idx val="2"/>
          <c:order val="2"/>
          <c:tx>
            <c:strRef>
              <c:f>'CO2'!$D$2</c:f>
              <c:strCache>
                <c:ptCount val="1"/>
                <c:pt idx="0">
                  <c:v>S-HEV</c:v>
                </c:pt>
              </c:strCache>
            </c:strRef>
          </c:tx>
          <c:spPr>
            <a:ln w="19050" cap="rnd">
              <a:solidFill>
                <a:schemeClr val="accent3"/>
              </a:solidFill>
              <a:round/>
            </a:ln>
            <a:effectLst/>
          </c:spPr>
          <c:marker>
            <c:symbol val="none"/>
          </c:marker>
          <c:xVal>
            <c:numRef>
              <c:f>'CO2'!$A$3:$A$563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'CO2'!$D$3:$D$563</c:f>
              <c:numCache>
                <c:formatCode>#,##0.00</c:formatCode>
                <c:ptCount val="561"/>
                <c:pt idx="0">
                  <c:v>80.133600000000001</c:v>
                </c:pt>
                <c:pt idx="1">
                  <c:v>79.246499999999997</c:v>
                </c:pt>
                <c:pt idx="2">
                  <c:v>78.295199999999994</c:v>
                </c:pt>
                <c:pt idx="3">
                  <c:v>77.302599999999998</c:v>
                </c:pt>
                <c:pt idx="4">
                  <c:v>76.2881</c:v>
                </c:pt>
                <c:pt idx="5">
                  <c:v>75.270700000000005</c:v>
                </c:pt>
                <c:pt idx="6">
                  <c:v>74.266300000000001</c:v>
                </c:pt>
                <c:pt idx="7">
                  <c:v>73.288600000000002</c:v>
                </c:pt>
                <c:pt idx="8">
                  <c:v>72.350300000000004</c:v>
                </c:pt>
                <c:pt idx="9">
                  <c:v>71.285300000000007</c:v>
                </c:pt>
                <c:pt idx="10">
                  <c:v>70.270899999999983</c:v>
                </c:pt>
                <c:pt idx="11">
                  <c:v>69.280500000000004</c:v>
                </c:pt>
                <c:pt idx="12">
                  <c:v>68.294399999999996</c:v>
                </c:pt>
                <c:pt idx="13">
                  <c:v>67.292100000000005</c:v>
                </c:pt>
                <c:pt idx="14">
                  <c:v>66.256699999999995</c:v>
                </c:pt>
                <c:pt idx="15">
                  <c:v>65.173899999999946</c:v>
                </c:pt>
                <c:pt idx="16">
                  <c:v>64.030100000000004</c:v>
                </c:pt>
                <c:pt idx="17">
                  <c:v>62.7911</c:v>
                </c:pt>
                <c:pt idx="18">
                  <c:v>61.474499999999999</c:v>
                </c:pt>
                <c:pt idx="19">
                  <c:v>60.1233</c:v>
                </c:pt>
                <c:pt idx="20">
                  <c:v>58.7727</c:v>
                </c:pt>
                <c:pt idx="21">
                  <c:v>57.453299999999999</c:v>
                </c:pt>
                <c:pt idx="22">
                  <c:v>56.193000000000012</c:v>
                </c:pt>
                <c:pt idx="23">
                  <c:v>55.015099999999997</c:v>
                </c:pt>
                <c:pt idx="24">
                  <c:v>53.9407</c:v>
                </c:pt>
                <c:pt idx="25">
                  <c:v>53.085299999999997</c:v>
                </c:pt>
                <c:pt idx="26">
                  <c:v>52.366600000000012</c:v>
                </c:pt>
                <c:pt idx="27">
                  <c:v>51.781599999999997</c:v>
                </c:pt>
                <c:pt idx="28">
                  <c:v>51.327300000000001</c:v>
                </c:pt>
                <c:pt idx="29">
                  <c:v>51.000100000000003</c:v>
                </c:pt>
                <c:pt idx="30">
                  <c:v>50.797699999999999</c:v>
                </c:pt>
                <c:pt idx="31">
                  <c:v>50.717300000000002</c:v>
                </c:pt>
                <c:pt idx="32">
                  <c:v>50.756500000000003</c:v>
                </c:pt>
                <c:pt idx="33">
                  <c:v>50.914099999999998</c:v>
                </c:pt>
                <c:pt idx="34">
                  <c:v>51.189600000000013</c:v>
                </c:pt>
                <c:pt idx="35">
                  <c:v>51.5533</c:v>
                </c:pt>
                <c:pt idx="36">
                  <c:v>51.98</c:v>
                </c:pt>
                <c:pt idx="37">
                  <c:v>52.448800000000013</c:v>
                </c:pt>
                <c:pt idx="38">
                  <c:v>52.938000000000002</c:v>
                </c:pt>
                <c:pt idx="39">
                  <c:v>53.432299999999998</c:v>
                </c:pt>
                <c:pt idx="40">
                  <c:v>53.914999999999999</c:v>
                </c:pt>
                <c:pt idx="41">
                  <c:v>54.244500000000002</c:v>
                </c:pt>
                <c:pt idx="42">
                  <c:v>54.523800000000001</c:v>
                </c:pt>
                <c:pt idx="43">
                  <c:v>54.757399999999997</c:v>
                </c:pt>
                <c:pt idx="44">
                  <c:v>54.948400000000007</c:v>
                </c:pt>
                <c:pt idx="45">
                  <c:v>55.101700000000001</c:v>
                </c:pt>
                <c:pt idx="46">
                  <c:v>55.219200000000001</c:v>
                </c:pt>
                <c:pt idx="47">
                  <c:v>55.303899999999999</c:v>
                </c:pt>
                <c:pt idx="48">
                  <c:v>55.357699999999987</c:v>
                </c:pt>
                <c:pt idx="49">
                  <c:v>55.717100000000002</c:v>
                </c:pt>
                <c:pt idx="50">
                  <c:v>56.069000000000003</c:v>
                </c:pt>
                <c:pt idx="51">
                  <c:v>56.411999999999999</c:v>
                </c:pt>
                <c:pt idx="52">
                  <c:v>56.744</c:v>
                </c:pt>
                <c:pt idx="53">
                  <c:v>57.066099999999999</c:v>
                </c:pt>
                <c:pt idx="54">
                  <c:v>57.377099999999999</c:v>
                </c:pt>
                <c:pt idx="55">
                  <c:v>57.674999999999997</c:v>
                </c:pt>
                <c:pt idx="56">
                  <c:v>57.9602</c:v>
                </c:pt>
                <c:pt idx="57">
                  <c:v>57.980699999999999</c:v>
                </c:pt>
                <c:pt idx="58">
                  <c:v>57.982500000000002</c:v>
                </c:pt>
                <c:pt idx="59">
                  <c:v>57.971800000000002</c:v>
                </c:pt>
                <c:pt idx="60">
                  <c:v>57.954700000000003</c:v>
                </c:pt>
                <c:pt idx="61">
                  <c:v>57.935400000000001</c:v>
                </c:pt>
                <c:pt idx="62">
                  <c:v>57.917900000000003</c:v>
                </c:pt>
                <c:pt idx="63">
                  <c:v>57.904600000000002</c:v>
                </c:pt>
                <c:pt idx="64">
                  <c:v>57.899700000000003</c:v>
                </c:pt>
                <c:pt idx="65">
                  <c:v>58.0214</c:v>
                </c:pt>
                <c:pt idx="66">
                  <c:v>58.160699999999999</c:v>
                </c:pt>
                <c:pt idx="67">
                  <c:v>58.313600000000001</c:v>
                </c:pt>
                <c:pt idx="68">
                  <c:v>58.473999999999997</c:v>
                </c:pt>
                <c:pt idx="69">
                  <c:v>58.639499999999998</c:v>
                </c:pt>
                <c:pt idx="70">
                  <c:v>58.806399999999996</c:v>
                </c:pt>
                <c:pt idx="71">
                  <c:v>58.971899999999998</c:v>
                </c:pt>
                <c:pt idx="72">
                  <c:v>59.133200000000002</c:v>
                </c:pt>
                <c:pt idx="73">
                  <c:v>59.439900000000002</c:v>
                </c:pt>
                <c:pt idx="74">
                  <c:v>59.741900000000001</c:v>
                </c:pt>
                <c:pt idx="75">
                  <c:v>60.0336</c:v>
                </c:pt>
                <c:pt idx="76">
                  <c:v>60.3063</c:v>
                </c:pt>
                <c:pt idx="77">
                  <c:v>60.556100000000001</c:v>
                </c:pt>
                <c:pt idx="78">
                  <c:v>60.777099999999997</c:v>
                </c:pt>
                <c:pt idx="79">
                  <c:v>60.9651</c:v>
                </c:pt>
                <c:pt idx="80">
                  <c:v>61.116200000000013</c:v>
                </c:pt>
                <c:pt idx="81">
                  <c:v>60.945800000000013</c:v>
                </c:pt>
                <c:pt idx="82">
                  <c:v>60.724800000000002</c:v>
                </c:pt>
                <c:pt idx="83">
                  <c:v>60.451000000000001</c:v>
                </c:pt>
                <c:pt idx="84">
                  <c:v>60.1267</c:v>
                </c:pt>
                <c:pt idx="85">
                  <c:v>59.749099999999999</c:v>
                </c:pt>
                <c:pt idx="86">
                  <c:v>59.317699999999988</c:v>
                </c:pt>
                <c:pt idx="87">
                  <c:v>58.8337</c:v>
                </c:pt>
                <c:pt idx="88">
                  <c:v>58.296500000000002</c:v>
                </c:pt>
                <c:pt idx="89">
                  <c:v>57.797200000000011</c:v>
                </c:pt>
                <c:pt idx="90">
                  <c:v>57.243699999999997</c:v>
                </c:pt>
                <c:pt idx="91">
                  <c:v>56.658800000000006</c:v>
                </c:pt>
                <c:pt idx="92">
                  <c:v>56.061800000000012</c:v>
                </c:pt>
                <c:pt idx="93">
                  <c:v>55.469800000000014</c:v>
                </c:pt>
                <c:pt idx="94">
                  <c:v>54.8962</c:v>
                </c:pt>
                <c:pt idx="95">
                  <c:v>54.354899999999986</c:v>
                </c:pt>
                <c:pt idx="96">
                  <c:v>53.856499999999997</c:v>
                </c:pt>
                <c:pt idx="97">
                  <c:v>53.269000000000013</c:v>
                </c:pt>
                <c:pt idx="98">
                  <c:v>52.742699999999999</c:v>
                </c:pt>
                <c:pt idx="99">
                  <c:v>52.267299999999999</c:v>
                </c:pt>
                <c:pt idx="100">
                  <c:v>51.834299999999999</c:v>
                </c:pt>
                <c:pt idx="101">
                  <c:v>51.433900000000001</c:v>
                </c:pt>
                <c:pt idx="102">
                  <c:v>51.060200000000002</c:v>
                </c:pt>
                <c:pt idx="103">
                  <c:v>50.707299999999996</c:v>
                </c:pt>
                <c:pt idx="104">
                  <c:v>50.3688</c:v>
                </c:pt>
                <c:pt idx="105">
                  <c:v>49.859200000000001</c:v>
                </c:pt>
                <c:pt idx="106">
                  <c:v>49.356900000000003</c:v>
                </c:pt>
                <c:pt idx="107">
                  <c:v>48.864400000000003</c:v>
                </c:pt>
                <c:pt idx="108">
                  <c:v>48.386400000000002</c:v>
                </c:pt>
                <c:pt idx="109">
                  <c:v>47.9268</c:v>
                </c:pt>
                <c:pt idx="110">
                  <c:v>47.488200000000013</c:v>
                </c:pt>
                <c:pt idx="111">
                  <c:v>47.071599999999997</c:v>
                </c:pt>
                <c:pt idx="112">
                  <c:v>46.678800000000003</c:v>
                </c:pt>
                <c:pt idx="113">
                  <c:v>46.9908</c:v>
                </c:pt>
                <c:pt idx="114">
                  <c:v>47.336300000000001</c:v>
                </c:pt>
                <c:pt idx="115">
                  <c:v>47.706499999999998</c:v>
                </c:pt>
                <c:pt idx="116">
                  <c:v>48.0944</c:v>
                </c:pt>
                <c:pt idx="117">
                  <c:v>48.491700000000002</c:v>
                </c:pt>
                <c:pt idx="118">
                  <c:v>48.8919</c:v>
                </c:pt>
                <c:pt idx="119">
                  <c:v>49.289700000000003</c:v>
                </c:pt>
                <c:pt idx="120">
                  <c:v>49.679499999999997</c:v>
                </c:pt>
                <c:pt idx="121">
                  <c:v>49.607300000000002</c:v>
                </c:pt>
                <c:pt idx="122">
                  <c:v>49.515099999999997</c:v>
                </c:pt>
                <c:pt idx="123">
                  <c:v>49.409200000000013</c:v>
                </c:pt>
                <c:pt idx="124">
                  <c:v>49.296600000000012</c:v>
                </c:pt>
                <c:pt idx="125">
                  <c:v>49.182200000000002</c:v>
                </c:pt>
                <c:pt idx="126">
                  <c:v>49.071100000000001</c:v>
                </c:pt>
                <c:pt idx="127">
                  <c:v>48.967100000000002</c:v>
                </c:pt>
                <c:pt idx="128">
                  <c:v>48.872700000000002</c:v>
                </c:pt>
                <c:pt idx="129">
                  <c:v>48.754100000000001</c:v>
                </c:pt>
                <c:pt idx="130">
                  <c:v>48.649900000000002</c:v>
                </c:pt>
                <c:pt idx="131">
                  <c:v>48.560200000000002</c:v>
                </c:pt>
                <c:pt idx="132">
                  <c:v>48.485900000000001</c:v>
                </c:pt>
                <c:pt idx="133">
                  <c:v>48.428200000000011</c:v>
                </c:pt>
                <c:pt idx="134">
                  <c:v>48.386800000000001</c:v>
                </c:pt>
                <c:pt idx="135">
                  <c:v>48.362200000000001</c:v>
                </c:pt>
                <c:pt idx="136">
                  <c:v>48.354699999999987</c:v>
                </c:pt>
                <c:pt idx="137">
                  <c:v>48.351599999999998</c:v>
                </c:pt>
                <c:pt idx="138">
                  <c:v>48.361899999999999</c:v>
                </c:pt>
                <c:pt idx="139">
                  <c:v>48.385399999999997</c:v>
                </c:pt>
                <c:pt idx="140">
                  <c:v>48.419400000000003</c:v>
                </c:pt>
                <c:pt idx="141">
                  <c:v>48.462299999999999</c:v>
                </c:pt>
                <c:pt idx="142">
                  <c:v>48.513399999999997</c:v>
                </c:pt>
                <c:pt idx="143">
                  <c:v>48.570400000000006</c:v>
                </c:pt>
                <c:pt idx="144">
                  <c:v>48.633299999999998</c:v>
                </c:pt>
                <c:pt idx="145">
                  <c:v>48.968699999999998</c:v>
                </c:pt>
                <c:pt idx="146">
                  <c:v>49.316699999999997</c:v>
                </c:pt>
                <c:pt idx="147">
                  <c:v>49.677500000000002</c:v>
                </c:pt>
                <c:pt idx="148">
                  <c:v>50.049400000000013</c:v>
                </c:pt>
                <c:pt idx="149">
                  <c:v>50.432600000000001</c:v>
                </c:pt>
                <c:pt idx="150">
                  <c:v>50.8247</c:v>
                </c:pt>
                <c:pt idx="151">
                  <c:v>51.227800000000002</c:v>
                </c:pt>
                <c:pt idx="152">
                  <c:v>51.6404</c:v>
                </c:pt>
                <c:pt idx="153">
                  <c:v>52.0749</c:v>
                </c:pt>
                <c:pt idx="154">
                  <c:v>52.521600000000007</c:v>
                </c:pt>
                <c:pt idx="155">
                  <c:v>52.975299999999997</c:v>
                </c:pt>
                <c:pt idx="156">
                  <c:v>53.432400000000001</c:v>
                </c:pt>
                <c:pt idx="157">
                  <c:v>53.8902</c:v>
                </c:pt>
                <c:pt idx="158">
                  <c:v>54.344799999999999</c:v>
                </c:pt>
                <c:pt idx="159">
                  <c:v>54.794800000000002</c:v>
                </c:pt>
                <c:pt idx="160">
                  <c:v>55.236800000000002</c:v>
                </c:pt>
                <c:pt idx="161">
                  <c:v>55.516000000000012</c:v>
                </c:pt>
                <c:pt idx="162">
                  <c:v>55.775700000000001</c:v>
                </c:pt>
                <c:pt idx="163">
                  <c:v>56.008499999999998</c:v>
                </c:pt>
                <c:pt idx="164">
                  <c:v>56.206899999999997</c:v>
                </c:pt>
                <c:pt idx="165">
                  <c:v>56.365499999999997</c:v>
                </c:pt>
                <c:pt idx="166">
                  <c:v>56.479100000000003</c:v>
                </c:pt>
                <c:pt idx="167">
                  <c:v>56.542299999999997</c:v>
                </c:pt>
                <c:pt idx="168">
                  <c:v>56.553100000000001</c:v>
                </c:pt>
                <c:pt idx="169">
                  <c:v>56.357100000000003</c:v>
                </c:pt>
                <c:pt idx="170">
                  <c:v>56.1004</c:v>
                </c:pt>
                <c:pt idx="171">
                  <c:v>55.795400000000001</c:v>
                </c:pt>
                <c:pt idx="172">
                  <c:v>55.451000000000001</c:v>
                </c:pt>
                <c:pt idx="173">
                  <c:v>55.075600000000001</c:v>
                </c:pt>
                <c:pt idx="174">
                  <c:v>54.676600000000001</c:v>
                </c:pt>
                <c:pt idx="175">
                  <c:v>54.261200000000002</c:v>
                </c:pt>
                <c:pt idx="176">
                  <c:v>53.832800000000013</c:v>
                </c:pt>
                <c:pt idx="177">
                  <c:v>53.5364</c:v>
                </c:pt>
                <c:pt idx="178">
                  <c:v>53.239200000000011</c:v>
                </c:pt>
                <c:pt idx="179">
                  <c:v>52.944800000000001</c:v>
                </c:pt>
                <c:pt idx="180">
                  <c:v>52.656399999999998</c:v>
                </c:pt>
                <c:pt idx="181">
                  <c:v>52.375500000000002</c:v>
                </c:pt>
                <c:pt idx="182">
                  <c:v>52.104999999999997</c:v>
                </c:pt>
                <c:pt idx="183">
                  <c:v>51.8461</c:v>
                </c:pt>
                <c:pt idx="184">
                  <c:v>51.599800000000002</c:v>
                </c:pt>
                <c:pt idx="185">
                  <c:v>51.2468</c:v>
                </c:pt>
                <c:pt idx="186">
                  <c:v>50.909700000000001</c:v>
                </c:pt>
                <c:pt idx="187">
                  <c:v>50.5901</c:v>
                </c:pt>
                <c:pt idx="188">
                  <c:v>50.288899999999998</c:v>
                </c:pt>
                <c:pt idx="189">
                  <c:v>50.006500000000003</c:v>
                </c:pt>
                <c:pt idx="190">
                  <c:v>49.743299999999998</c:v>
                </c:pt>
                <c:pt idx="191">
                  <c:v>49.500600000000013</c:v>
                </c:pt>
                <c:pt idx="192">
                  <c:v>49.278600000000012</c:v>
                </c:pt>
                <c:pt idx="193">
                  <c:v>49.69</c:v>
                </c:pt>
                <c:pt idx="194">
                  <c:v>50.128400000000013</c:v>
                </c:pt>
                <c:pt idx="195">
                  <c:v>50.588800000000013</c:v>
                </c:pt>
                <c:pt idx="196">
                  <c:v>51.067600000000013</c:v>
                </c:pt>
                <c:pt idx="197">
                  <c:v>51.560899999999997</c:v>
                </c:pt>
                <c:pt idx="198">
                  <c:v>52.066200000000002</c:v>
                </c:pt>
                <c:pt idx="199">
                  <c:v>52.579800000000013</c:v>
                </c:pt>
                <c:pt idx="200">
                  <c:v>53.100499999999997</c:v>
                </c:pt>
                <c:pt idx="201">
                  <c:v>53.609400000000001</c:v>
                </c:pt>
                <c:pt idx="202">
                  <c:v>54.119</c:v>
                </c:pt>
                <c:pt idx="203">
                  <c:v>54.627499999999998</c:v>
                </c:pt>
                <c:pt idx="204">
                  <c:v>55.133800000000001</c:v>
                </c:pt>
                <c:pt idx="205">
                  <c:v>55.634999999999998</c:v>
                </c:pt>
                <c:pt idx="206">
                  <c:v>56.131700000000002</c:v>
                </c:pt>
                <c:pt idx="207">
                  <c:v>56.621200000000002</c:v>
                </c:pt>
                <c:pt idx="208">
                  <c:v>57.102699999999999</c:v>
                </c:pt>
                <c:pt idx="209">
                  <c:v>57.248800000000003</c:v>
                </c:pt>
                <c:pt idx="210">
                  <c:v>57.380800000000001</c:v>
                </c:pt>
                <c:pt idx="211">
                  <c:v>57.499299999999998</c:v>
                </c:pt>
                <c:pt idx="212">
                  <c:v>57.602499999999999</c:v>
                </c:pt>
                <c:pt idx="213">
                  <c:v>57.69</c:v>
                </c:pt>
                <c:pt idx="214">
                  <c:v>57.761099999999999</c:v>
                </c:pt>
                <c:pt idx="215">
                  <c:v>57.814999999999998</c:v>
                </c:pt>
                <c:pt idx="216">
                  <c:v>57.851299999999988</c:v>
                </c:pt>
                <c:pt idx="217">
                  <c:v>57.836599999999997</c:v>
                </c:pt>
                <c:pt idx="218">
                  <c:v>57.804299999999998</c:v>
                </c:pt>
                <c:pt idx="219">
                  <c:v>57.751300000000001</c:v>
                </c:pt>
                <c:pt idx="220">
                  <c:v>57.671599999999998</c:v>
                </c:pt>
                <c:pt idx="221">
                  <c:v>57.561600000000013</c:v>
                </c:pt>
                <c:pt idx="222">
                  <c:v>57.418799999999997</c:v>
                </c:pt>
                <c:pt idx="223">
                  <c:v>57.239200000000011</c:v>
                </c:pt>
                <c:pt idx="224">
                  <c:v>57.021000000000001</c:v>
                </c:pt>
                <c:pt idx="225">
                  <c:v>57.854100000000003</c:v>
                </c:pt>
                <c:pt idx="226">
                  <c:v>58.626899999999999</c:v>
                </c:pt>
                <c:pt idx="227">
                  <c:v>59.3352</c:v>
                </c:pt>
                <c:pt idx="228">
                  <c:v>59.974899999999998</c:v>
                </c:pt>
                <c:pt idx="229">
                  <c:v>60.541800000000002</c:v>
                </c:pt>
                <c:pt idx="230">
                  <c:v>61.032299999999999</c:v>
                </c:pt>
                <c:pt idx="231">
                  <c:v>61.441000000000003</c:v>
                </c:pt>
                <c:pt idx="232">
                  <c:v>61.764899999999997</c:v>
                </c:pt>
                <c:pt idx="233">
                  <c:v>60.252299999999998</c:v>
                </c:pt>
                <c:pt idx="234">
                  <c:v>58.698400000000007</c:v>
                </c:pt>
                <c:pt idx="235">
                  <c:v>57.1325</c:v>
                </c:pt>
                <c:pt idx="236">
                  <c:v>55.577800000000003</c:v>
                </c:pt>
                <c:pt idx="237">
                  <c:v>54.054299999999998</c:v>
                </c:pt>
                <c:pt idx="238">
                  <c:v>52.5792</c:v>
                </c:pt>
                <c:pt idx="239">
                  <c:v>51.165500000000002</c:v>
                </c:pt>
                <c:pt idx="240">
                  <c:v>49.825099999999999</c:v>
                </c:pt>
                <c:pt idx="241">
                  <c:v>48.484299999999998</c:v>
                </c:pt>
                <c:pt idx="242">
                  <c:v>47.2363</c:v>
                </c:pt>
                <c:pt idx="243">
                  <c:v>46.066600000000001</c:v>
                </c:pt>
                <c:pt idx="244">
                  <c:v>44.961799999999997</c:v>
                </c:pt>
                <c:pt idx="245">
                  <c:v>43.912500000000001</c:v>
                </c:pt>
                <c:pt idx="246">
                  <c:v>42.908200000000001</c:v>
                </c:pt>
                <c:pt idx="247">
                  <c:v>41.941299999999998</c:v>
                </c:pt>
                <c:pt idx="248">
                  <c:v>41.005400000000002</c:v>
                </c:pt>
                <c:pt idx="249">
                  <c:v>41.586300000000001</c:v>
                </c:pt>
                <c:pt idx="250">
                  <c:v>42.174799999999998</c:v>
                </c:pt>
                <c:pt idx="251">
                  <c:v>42.772200000000012</c:v>
                </c:pt>
                <c:pt idx="252">
                  <c:v>43.381</c:v>
                </c:pt>
                <c:pt idx="253">
                  <c:v>44.002400000000002</c:v>
                </c:pt>
                <c:pt idx="254">
                  <c:v>44.638100000000001</c:v>
                </c:pt>
                <c:pt idx="255">
                  <c:v>45.290900000000001</c:v>
                </c:pt>
                <c:pt idx="256">
                  <c:v>45.961399999999998</c:v>
                </c:pt>
                <c:pt idx="257">
                  <c:v>45.785299999999999</c:v>
                </c:pt>
                <c:pt idx="258">
                  <c:v>45.626400000000011</c:v>
                </c:pt>
                <c:pt idx="259">
                  <c:v>45.481499999999997</c:v>
                </c:pt>
                <c:pt idx="260">
                  <c:v>45.3459</c:v>
                </c:pt>
                <c:pt idx="261">
                  <c:v>45.215499999999999</c:v>
                </c:pt>
                <c:pt idx="262">
                  <c:v>45.088299999999997</c:v>
                </c:pt>
                <c:pt idx="263">
                  <c:v>44.9602</c:v>
                </c:pt>
                <c:pt idx="264">
                  <c:v>44.829800000000013</c:v>
                </c:pt>
                <c:pt idx="265">
                  <c:v>44.775700000000001</c:v>
                </c:pt>
                <c:pt idx="266">
                  <c:v>44.714700000000001</c:v>
                </c:pt>
                <c:pt idx="267">
                  <c:v>44.648899999999998</c:v>
                </c:pt>
                <c:pt idx="268">
                  <c:v>44.580399999999997</c:v>
                </c:pt>
                <c:pt idx="269">
                  <c:v>44.510599999999997</c:v>
                </c:pt>
                <c:pt idx="270">
                  <c:v>44.4407</c:v>
                </c:pt>
                <c:pt idx="271">
                  <c:v>44.372400000000013</c:v>
                </c:pt>
                <c:pt idx="272">
                  <c:v>44.305700000000002</c:v>
                </c:pt>
                <c:pt idx="273">
                  <c:v>44.412700000000001</c:v>
                </c:pt>
                <c:pt idx="274">
                  <c:v>44.523200000000003</c:v>
                </c:pt>
                <c:pt idx="275">
                  <c:v>44.638200000000012</c:v>
                </c:pt>
                <c:pt idx="276">
                  <c:v>44.755699999999997</c:v>
                </c:pt>
                <c:pt idx="277">
                  <c:v>44.876800000000003</c:v>
                </c:pt>
                <c:pt idx="278">
                  <c:v>45.000600000000013</c:v>
                </c:pt>
                <c:pt idx="279">
                  <c:v>45.126600000000003</c:v>
                </c:pt>
                <c:pt idx="280">
                  <c:v>45.255400000000002</c:v>
                </c:pt>
                <c:pt idx="281">
                  <c:v>45.759099999999997</c:v>
                </c:pt>
                <c:pt idx="282">
                  <c:v>46.267699999999998</c:v>
                </c:pt>
                <c:pt idx="283">
                  <c:v>46.7821</c:v>
                </c:pt>
                <c:pt idx="284">
                  <c:v>47.301299999999998</c:v>
                </c:pt>
                <c:pt idx="285">
                  <c:v>47.825400000000002</c:v>
                </c:pt>
                <c:pt idx="286">
                  <c:v>48.353299999999997</c:v>
                </c:pt>
                <c:pt idx="287">
                  <c:v>48.8857</c:v>
                </c:pt>
                <c:pt idx="288">
                  <c:v>49.421500000000002</c:v>
                </c:pt>
                <c:pt idx="289">
                  <c:v>49.5565</c:v>
                </c:pt>
                <c:pt idx="290">
                  <c:v>49.6922</c:v>
                </c:pt>
                <c:pt idx="291">
                  <c:v>49.8279</c:v>
                </c:pt>
                <c:pt idx="292">
                  <c:v>49.963099999999997</c:v>
                </c:pt>
                <c:pt idx="293">
                  <c:v>50.1</c:v>
                </c:pt>
                <c:pt idx="294">
                  <c:v>50.235800000000012</c:v>
                </c:pt>
                <c:pt idx="295">
                  <c:v>50.372600000000013</c:v>
                </c:pt>
                <c:pt idx="296">
                  <c:v>50.509900000000002</c:v>
                </c:pt>
                <c:pt idx="297">
                  <c:v>50.632600000000011</c:v>
                </c:pt>
                <c:pt idx="298">
                  <c:v>50.7562</c:v>
                </c:pt>
                <c:pt idx="299">
                  <c:v>50.880400000000002</c:v>
                </c:pt>
                <c:pt idx="300">
                  <c:v>51.005200000000002</c:v>
                </c:pt>
                <c:pt idx="301">
                  <c:v>51.13</c:v>
                </c:pt>
                <c:pt idx="302">
                  <c:v>51.255200000000002</c:v>
                </c:pt>
                <c:pt idx="303">
                  <c:v>51.382100000000001</c:v>
                </c:pt>
                <c:pt idx="304">
                  <c:v>51.509099999999997</c:v>
                </c:pt>
                <c:pt idx="305">
                  <c:v>51.647799999999997</c:v>
                </c:pt>
                <c:pt idx="306">
                  <c:v>51.786299999999997</c:v>
                </c:pt>
                <c:pt idx="307">
                  <c:v>51.926299999999998</c:v>
                </c:pt>
                <c:pt idx="308">
                  <c:v>52.066600000000001</c:v>
                </c:pt>
                <c:pt idx="309">
                  <c:v>52.208400000000012</c:v>
                </c:pt>
                <c:pt idx="310">
                  <c:v>52.351100000000002</c:v>
                </c:pt>
                <c:pt idx="311">
                  <c:v>52.494300000000003</c:v>
                </c:pt>
                <c:pt idx="312">
                  <c:v>52.638300000000001</c:v>
                </c:pt>
                <c:pt idx="313">
                  <c:v>52.796700000000001</c:v>
                </c:pt>
                <c:pt idx="314">
                  <c:v>52.955599999999997</c:v>
                </c:pt>
                <c:pt idx="315">
                  <c:v>53.116799999999998</c:v>
                </c:pt>
                <c:pt idx="316">
                  <c:v>53.278400000000012</c:v>
                </c:pt>
                <c:pt idx="317">
                  <c:v>53.440100000000001</c:v>
                </c:pt>
                <c:pt idx="318">
                  <c:v>53.603700000000003</c:v>
                </c:pt>
                <c:pt idx="319">
                  <c:v>53.768000000000001</c:v>
                </c:pt>
                <c:pt idx="320">
                  <c:v>53.933</c:v>
                </c:pt>
                <c:pt idx="321">
                  <c:v>54.015700000000002</c:v>
                </c:pt>
                <c:pt idx="322">
                  <c:v>54.099000000000011</c:v>
                </c:pt>
                <c:pt idx="323">
                  <c:v>54.183600000000013</c:v>
                </c:pt>
                <c:pt idx="324">
                  <c:v>54.269600000000011</c:v>
                </c:pt>
                <c:pt idx="325">
                  <c:v>54.356999999999999</c:v>
                </c:pt>
                <c:pt idx="326">
                  <c:v>54.447200000000002</c:v>
                </c:pt>
                <c:pt idx="327">
                  <c:v>54.539900000000003</c:v>
                </c:pt>
                <c:pt idx="328">
                  <c:v>54.636200000000002</c:v>
                </c:pt>
                <c:pt idx="329">
                  <c:v>54.751100000000001</c:v>
                </c:pt>
                <c:pt idx="330">
                  <c:v>54.869600000000013</c:v>
                </c:pt>
                <c:pt idx="331">
                  <c:v>54.9923</c:v>
                </c:pt>
                <c:pt idx="332">
                  <c:v>55.116799999999998</c:v>
                </c:pt>
                <c:pt idx="333">
                  <c:v>55.244799999999998</c:v>
                </c:pt>
                <c:pt idx="334">
                  <c:v>55.374499999999998</c:v>
                </c:pt>
                <c:pt idx="335">
                  <c:v>55.506</c:v>
                </c:pt>
                <c:pt idx="336">
                  <c:v>55.640800000000013</c:v>
                </c:pt>
                <c:pt idx="337">
                  <c:v>55.754199999999997</c:v>
                </c:pt>
                <c:pt idx="338">
                  <c:v>55.867699999999999</c:v>
                </c:pt>
                <c:pt idx="339">
                  <c:v>55.984000000000002</c:v>
                </c:pt>
                <c:pt idx="340">
                  <c:v>56.101400000000012</c:v>
                </c:pt>
                <c:pt idx="341">
                  <c:v>56.220500000000001</c:v>
                </c:pt>
                <c:pt idx="342">
                  <c:v>56.3414</c:v>
                </c:pt>
                <c:pt idx="343">
                  <c:v>56.462400000000002</c:v>
                </c:pt>
                <c:pt idx="344">
                  <c:v>56.585500000000003</c:v>
                </c:pt>
                <c:pt idx="345">
                  <c:v>56.7226</c:v>
                </c:pt>
                <c:pt idx="346">
                  <c:v>56.860799999999998</c:v>
                </c:pt>
                <c:pt idx="347">
                  <c:v>57.000800000000012</c:v>
                </c:pt>
                <c:pt idx="348">
                  <c:v>57.142099999999999</c:v>
                </c:pt>
                <c:pt idx="349">
                  <c:v>57.284000000000013</c:v>
                </c:pt>
                <c:pt idx="350">
                  <c:v>57.427100000000003</c:v>
                </c:pt>
                <c:pt idx="351">
                  <c:v>57.571300000000001</c:v>
                </c:pt>
                <c:pt idx="352">
                  <c:v>57.716900000000003</c:v>
                </c:pt>
                <c:pt idx="353">
                  <c:v>57.845100000000002</c:v>
                </c:pt>
                <c:pt idx="354">
                  <c:v>57.973500000000001</c:v>
                </c:pt>
                <c:pt idx="355">
                  <c:v>58.104100000000003</c:v>
                </c:pt>
                <c:pt idx="356">
                  <c:v>58.234099999999998</c:v>
                </c:pt>
                <c:pt idx="357">
                  <c:v>58.366999999999997</c:v>
                </c:pt>
                <c:pt idx="358">
                  <c:v>58.498800000000003</c:v>
                </c:pt>
                <c:pt idx="359">
                  <c:v>58.633000000000003</c:v>
                </c:pt>
                <c:pt idx="360">
                  <c:v>58.768300000000011</c:v>
                </c:pt>
                <c:pt idx="361">
                  <c:v>58.897500000000001</c:v>
                </c:pt>
                <c:pt idx="362">
                  <c:v>59.028300000000002</c:v>
                </c:pt>
                <c:pt idx="363">
                  <c:v>59.1601</c:v>
                </c:pt>
                <c:pt idx="364">
                  <c:v>59.2926</c:v>
                </c:pt>
                <c:pt idx="365">
                  <c:v>59.426699999999997</c:v>
                </c:pt>
                <c:pt idx="366">
                  <c:v>59.561200000000007</c:v>
                </c:pt>
                <c:pt idx="367">
                  <c:v>59.696100000000001</c:v>
                </c:pt>
                <c:pt idx="368">
                  <c:v>59.832900000000002</c:v>
                </c:pt>
                <c:pt idx="369">
                  <c:v>59.985300000000002</c:v>
                </c:pt>
                <c:pt idx="370">
                  <c:v>60.14</c:v>
                </c:pt>
                <c:pt idx="371">
                  <c:v>60.294200000000011</c:v>
                </c:pt>
                <c:pt idx="372">
                  <c:v>60.450699999999998</c:v>
                </c:pt>
                <c:pt idx="373">
                  <c:v>60.607400000000013</c:v>
                </c:pt>
                <c:pt idx="374">
                  <c:v>60.766300000000001</c:v>
                </c:pt>
                <c:pt idx="375">
                  <c:v>60.925699999999999</c:v>
                </c:pt>
                <c:pt idx="376">
                  <c:v>61.086799999999997</c:v>
                </c:pt>
                <c:pt idx="377">
                  <c:v>61.2271</c:v>
                </c:pt>
                <c:pt idx="378">
                  <c:v>61.368499999999997</c:v>
                </c:pt>
                <c:pt idx="379">
                  <c:v>61.511400000000002</c:v>
                </c:pt>
                <c:pt idx="380">
                  <c:v>61.6554</c:v>
                </c:pt>
                <c:pt idx="381">
                  <c:v>61.7988</c:v>
                </c:pt>
                <c:pt idx="382">
                  <c:v>61.943899999999999</c:v>
                </c:pt>
                <c:pt idx="383">
                  <c:v>62.089700000000001</c:v>
                </c:pt>
                <c:pt idx="384">
                  <c:v>62.236699999999999</c:v>
                </c:pt>
                <c:pt idx="385">
                  <c:v>62.399299999999997</c:v>
                </c:pt>
                <c:pt idx="386">
                  <c:v>62.562600000000003</c:v>
                </c:pt>
                <c:pt idx="387">
                  <c:v>62.727600000000002</c:v>
                </c:pt>
                <c:pt idx="388">
                  <c:v>62.892099999999999</c:v>
                </c:pt>
                <c:pt idx="389">
                  <c:v>63.059600000000003</c:v>
                </c:pt>
                <c:pt idx="390">
                  <c:v>63.227200000000003</c:v>
                </c:pt>
                <c:pt idx="391">
                  <c:v>63.395499999999998</c:v>
                </c:pt>
                <c:pt idx="392">
                  <c:v>63.566499999999998</c:v>
                </c:pt>
                <c:pt idx="393">
                  <c:v>63.6967</c:v>
                </c:pt>
                <c:pt idx="394">
                  <c:v>63.828800000000001</c:v>
                </c:pt>
                <c:pt idx="395">
                  <c:v>63.960600000000007</c:v>
                </c:pt>
                <c:pt idx="396">
                  <c:v>64.094200000000001</c:v>
                </c:pt>
                <c:pt idx="397">
                  <c:v>64.228799999999978</c:v>
                </c:pt>
                <c:pt idx="398">
                  <c:v>64.363299999999995</c:v>
                </c:pt>
                <c:pt idx="399">
                  <c:v>64.498500000000007</c:v>
                </c:pt>
                <c:pt idx="400">
                  <c:v>64.635199999999998</c:v>
                </c:pt>
                <c:pt idx="401">
                  <c:v>64.787800000000004</c:v>
                </c:pt>
                <c:pt idx="402">
                  <c:v>64.941400000000002</c:v>
                </c:pt>
                <c:pt idx="403">
                  <c:v>65.095000000000013</c:v>
                </c:pt>
                <c:pt idx="404">
                  <c:v>65.248199999999997</c:v>
                </c:pt>
                <c:pt idx="405">
                  <c:v>65.399000000000001</c:v>
                </c:pt>
                <c:pt idx="406">
                  <c:v>65.548699999999997</c:v>
                </c:pt>
                <c:pt idx="407">
                  <c:v>65.6952</c:v>
                </c:pt>
                <c:pt idx="408">
                  <c:v>65.838200000000001</c:v>
                </c:pt>
                <c:pt idx="409">
                  <c:v>65.985600000000005</c:v>
                </c:pt>
                <c:pt idx="410">
                  <c:v>66.128499999999946</c:v>
                </c:pt>
                <c:pt idx="411">
                  <c:v>66.268000000000001</c:v>
                </c:pt>
                <c:pt idx="412">
                  <c:v>66.4054</c:v>
                </c:pt>
                <c:pt idx="413">
                  <c:v>66.539400000000001</c:v>
                </c:pt>
                <c:pt idx="414">
                  <c:v>66.672499999999829</c:v>
                </c:pt>
                <c:pt idx="415">
                  <c:v>66.803899999999999</c:v>
                </c:pt>
                <c:pt idx="416">
                  <c:v>66.934200000000004</c:v>
                </c:pt>
                <c:pt idx="417">
                  <c:v>67.061000000000007</c:v>
                </c:pt>
                <c:pt idx="418">
                  <c:v>67.186999999999998</c:v>
                </c:pt>
                <c:pt idx="419">
                  <c:v>67.312200000000004</c:v>
                </c:pt>
                <c:pt idx="420">
                  <c:v>67.437200000000004</c:v>
                </c:pt>
                <c:pt idx="421">
                  <c:v>67.561599999999999</c:v>
                </c:pt>
                <c:pt idx="422">
                  <c:v>67.686199999999999</c:v>
                </c:pt>
                <c:pt idx="423">
                  <c:v>67.811700000000002</c:v>
                </c:pt>
                <c:pt idx="424">
                  <c:v>67.936000000000007</c:v>
                </c:pt>
                <c:pt idx="425">
                  <c:v>68.068000000000012</c:v>
                </c:pt>
                <c:pt idx="426">
                  <c:v>68.200100000000006</c:v>
                </c:pt>
                <c:pt idx="427">
                  <c:v>68.332799999999978</c:v>
                </c:pt>
                <c:pt idx="428">
                  <c:v>68.4666</c:v>
                </c:pt>
                <c:pt idx="429">
                  <c:v>68.599800000000002</c:v>
                </c:pt>
                <c:pt idx="430">
                  <c:v>68.734399999999994</c:v>
                </c:pt>
                <c:pt idx="431">
                  <c:v>68.869100000000003</c:v>
                </c:pt>
                <c:pt idx="432">
                  <c:v>69.004999999999995</c:v>
                </c:pt>
                <c:pt idx="433">
                  <c:v>69.13979999999998</c:v>
                </c:pt>
                <c:pt idx="434">
                  <c:v>69.274000000000001</c:v>
                </c:pt>
                <c:pt idx="435">
                  <c:v>69.409499999999994</c:v>
                </c:pt>
                <c:pt idx="436">
                  <c:v>69.5458</c:v>
                </c:pt>
                <c:pt idx="437">
                  <c:v>69.682099999999977</c:v>
                </c:pt>
                <c:pt idx="438">
                  <c:v>69.819199999999995</c:v>
                </c:pt>
                <c:pt idx="439">
                  <c:v>69.956900000000005</c:v>
                </c:pt>
                <c:pt idx="440">
                  <c:v>70.096000000000004</c:v>
                </c:pt>
                <c:pt idx="441">
                  <c:v>70.2303</c:v>
                </c:pt>
                <c:pt idx="442">
                  <c:v>70.365699999999975</c:v>
                </c:pt>
                <c:pt idx="443">
                  <c:v>70.501800000000003</c:v>
                </c:pt>
                <c:pt idx="444">
                  <c:v>70.638799999999947</c:v>
                </c:pt>
                <c:pt idx="445">
                  <c:v>70.776600000000002</c:v>
                </c:pt>
                <c:pt idx="446">
                  <c:v>70.915599999999998</c:v>
                </c:pt>
                <c:pt idx="447">
                  <c:v>71.055399999999977</c:v>
                </c:pt>
                <c:pt idx="448">
                  <c:v>71.196100000000001</c:v>
                </c:pt>
                <c:pt idx="449">
                  <c:v>71.338499999999982</c:v>
                </c:pt>
                <c:pt idx="450">
                  <c:v>71.480700000000013</c:v>
                </c:pt>
                <c:pt idx="451">
                  <c:v>71.623799999999946</c:v>
                </c:pt>
                <c:pt idx="452">
                  <c:v>71.768600000000006</c:v>
                </c:pt>
                <c:pt idx="453">
                  <c:v>71.913799999999995</c:v>
                </c:pt>
                <c:pt idx="454">
                  <c:v>72.059399999999982</c:v>
                </c:pt>
                <c:pt idx="455">
                  <c:v>72.2072</c:v>
                </c:pt>
                <c:pt idx="456">
                  <c:v>72.355099999999979</c:v>
                </c:pt>
                <c:pt idx="457">
                  <c:v>72.503399999999999</c:v>
                </c:pt>
                <c:pt idx="458">
                  <c:v>72.653399999999976</c:v>
                </c:pt>
                <c:pt idx="459">
                  <c:v>72.804300000000012</c:v>
                </c:pt>
                <c:pt idx="460">
                  <c:v>72.956000000000003</c:v>
                </c:pt>
                <c:pt idx="461">
                  <c:v>73.108599999999981</c:v>
                </c:pt>
                <c:pt idx="462">
                  <c:v>73.261700000000005</c:v>
                </c:pt>
                <c:pt idx="463">
                  <c:v>73.415800000000004</c:v>
                </c:pt>
                <c:pt idx="464">
                  <c:v>73.570599999999999</c:v>
                </c:pt>
                <c:pt idx="465">
                  <c:v>73.725299999999976</c:v>
                </c:pt>
                <c:pt idx="466">
                  <c:v>73.881399999999999</c:v>
                </c:pt>
                <c:pt idx="467">
                  <c:v>74.036900000000003</c:v>
                </c:pt>
                <c:pt idx="468">
                  <c:v>74.194400000000002</c:v>
                </c:pt>
                <c:pt idx="469">
                  <c:v>74.352199999999982</c:v>
                </c:pt>
                <c:pt idx="470">
                  <c:v>74.510800000000003</c:v>
                </c:pt>
                <c:pt idx="471">
                  <c:v>74.670799999999829</c:v>
                </c:pt>
                <c:pt idx="472">
                  <c:v>74.831400000000002</c:v>
                </c:pt>
                <c:pt idx="473">
                  <c:v>74.991799999999998</c:v>
                </c:pt>
                <c:pt idx="474">
                  <c:v>75.154200000000003</c:v>
                </c:pt>
                <c:pt idx="475">
                  <c:v>75.316000000000003</c:v>
                </c:pt>
                <c:pt idx="476">
                  <c:v>75.479799999999983</c:v>
                </c:pt>
                <c:pt idx="477">
                  <c:v>75.643100000000004</c:v>
                </c:pt>
                <c:pt idx="478">
                  <c:v>75.808299999999974</c:v>
                </c:pt>
                <c:pt idx="479">
                  <c:v>75.972999999999999</c:v>
                </c:pt>
                <c:pt idx="480">
                  <c:v>76.139700000000005</c:v>
                </c:pt>
                <c:pt idx="481">
                  <c:v>76.307100000000005</c:v>
                </c:pt>
                <c:pt idx="482">
                  <c:v>76.475200000000001</c:v>
                </c:pt>
                <c:pt idx="483">
                  <c:v>76.64279999999998</c:v>
                </c:pt>
                <c:pt idx="484">
                  <c:v>76.812899999999999</c:v>
                </c:pt>
                <c:pt idx="485">
                  <c:v>76.982600000000005</c:v>
                </c:pt>
                <c:pt idx="486">
                  <c:v>77.153899999999979</c:v>
                </c:pt>
                <c:pt idx="487">
                  <c:v>77.325899999999976</c:v>
                </c:pt>
                <c:pt idx="488">
                  <c:v>77.498700000000014</c:v>
                </c:pt>
                <c:pt idx="489">
                  <c:v>77.671299999999974</c:v>
                </c:pt>
                <c:pt idx="490">
                  <c:v>77.844300000000004</c:v>
                </c:pt>
                <c:pt idx="491">
                  <c:v>78.019300000000001</c:v>
                </c:pt>
                <c:pt idx="492">
                  <c:v>78.194800000000001</c:v>
                </c:pt>
                <c:pt idx="493">
                  <c:v>78.371499999999983</c:v>
                </c:pt>
                <c:pt idx="494">
                  <c:v>78.548100000000005</c:v>
                </c:pt>
                <c:pt idx="495">
                  <c:v>78.726600000000005</c:v>
                </c:pt>
                <c:pt idx="496">
                  <c:v>78.906400000000005</c:v>
                </c:pt>
                <c:pt idx="497">
                  <c:v>79.086399999999998</c:v>
                </c:pt>
                <c:pt idx="498">
                  <c:v>79.267099999999999</c:v>
                </c:pt>
                <c:pt idx="499">
                  <c:v>79.449799999999996</c:v>
                </c:pt>
                <c:pt idx="500">
                  <c:v>79.632599999999982</c:v>
                </c:pt>
                <c:pt idx="501">
                  <c:v>79.816100000000006</c:v>
                </c:pt>
                <c:pt idx="502">
                  <c:v>80.000900000000001</c:v>
                </c:pt>
                <c:pt idx="503">
                  <c:v>80.186799999999977</c:v>
                </c:pt>
                <c:pt idx="504">
                  <c:v>80.373499999999979</c:v>
                </c:pt>
                <c:pt idx="505">
                  <c:v>80.561099999999996</c:v>
                </c:pt>
                <c:pt idx="506">
                  <c:v>80.749600000000001</c:v>
                </c:pt>
                <c:pt idx="507">
                  <c:v>80.938999999999993</c:v>
                </c:pt>
                <c:pt idx="508">
                  <c:v>81.129499999999979</c:v>
                </c:pt>
                <c:pt idx="509">
                  <c:v>81.320399999999978</c:v>
                </c:pt>
                <c:pt idx="510">
                  <c:v>81.5124</c:v>
                </c:pt>
                <c:pt idx="511">
                  <c:v>81.705799999999982</c:v>
                </c:pt>
                <c:pt idx="512">
                  <c:v>81.899799999999999</c:v>
                </c:pt>
                <c:pt idx="513">
                  <c:v>82.093100000000007</c:v>
                </c:pt>
                <c:pt idx="514">
                  <c:v>82.287700000000001</c:v>
                </c:pt>
                <c:pt idx="515">
                  <c:v>82.483099999999993</c:v>
                </c:pt>
                <c:pt idx="516">
                  <c:v>82.67919999999998</c:v>
                </c:pt>
                <c:pt idx="517">
                  <c:v>82.875999999999976</c:v>
                </c:pt>
                <c:pt idx="518">
                  <c:v>83.073599999999999</c:v>
                </c:pt>
                <c:pt idx="519">
                  <c:v>83.272199999999998</c:v>
                </c:pt>
                <c:pt idx="520">
                  <c:v>83.471599999999995</c:v>
                </c:pt>
                <c:pt idx="521">
                  <c:v>83.671999999999983</c:v>
                </c:pt>
                <c:pt idx="522">
                  <c:v>83.873799999999946</c:v>
                </c:pt>
                <c:pt idx="523">
                  <c:v>84.075999999999979</c:v>
                </c:pt>
                <c:pt idx="524">
                  <c:v>84.278899999999979</c:v>
                </c:pt>
                <c:pt idx="525">
                  <c:v>84.482900000000001</c:v>
                </c:pt>
                <c:pt idx="526">
                  <c:v>84.687999999999974</c:v>
                </c:pt>
                <c:pt idx="527">
                  <c:v>84.893100000000004</c:v>
                </c:pt>
                <c:pt idx="528">
                  <c:v>85.1006</c:v>
                </c:pt>
                <c:pt idx="529">
                  <c:v>85.307900000000004</c:v>
                </c:pt>
                <c:pt idx="530">
                  <c:v>85.516599999999997</c:v>
                </c:pt>
                <c:pt idx="531">
                  <c:v>85.7256</c:v>
                </c:pt>
                <c:pt idx="532">
                  <c:v>85.936099999999996</c:v>
                </c:pt>
                <c:pt idx="533">
                  <c:v>86.147300000000001</c:v>
                </c:pt>
                <c:pt idx="534">
                  <c:v>86.359200000000001</c:v>
                </c:pt>
                <c:pt idx="535">
                  <c:v>86.5732</c:v>
                </c:pt>
                <c:pt idx="536">
                  <c:v>86.787000000000006</c:v>
                </c:pt>
                <c:pt idx="537">
                  <c:v>87.000500000000002</c:v>
                </c:pt>
                <c:pt idx="538">
                  <c:v>87.214799999999997</c:v>
                </c:pt>
                <c:pt idx="539">
                  <c:v>87.4298</c:v>
                </c:pt>
                <c:pt idx="540">
                  <c:v>87.64579999999998</c:v>
                </c:pt>
                <c:pt idx="541">
                  <c:v>87.861999999999995</c:v>
                </c:pt>
                <c:pt idx="542">
                  <c:v>88.079899999999981</c:v>
                </c:pt>
                <c:pt idx="543">
                  <c:v>88.298199999999994</c:v>
                </c:pt>
                <c:pt idx="544">
                  <c:v>88.518799999999999</c:v>
                </c:pt>
                <c:pt idx="545">
                  <c:v>88.739199999999997</c:v>
                </c:pt>
                <c:pt idx="546">
                  <c:v>88.959800000000001</c:v>
                </c:pt>
                <c:pt idx="547">
                  <c:v>89.181700000000006</c:v>
                </c:pt>
                <c:pt idx="548">
                  <c:v>89.405000000000001</c:v>
                </c:pt>
                <c:pt idx="549">
                  <c:v>89.629399999999976</c:v>
                </c:pt>
                <c:pt idx="550">
                  <c:v>89.854500000000002</c:v>
                </c:pt>
                <c:pt idx="551">
                  <c:v>90.079399999999978</c:v>
                </c:pt>
                <c:pt idx="552">
                  <c:v>90.306399999999982</c:v>
                </c:pt>
                <c:pt idx="553">
                  <c:v>90.534400000000005</c:v>
                </c:pt>
                <c:pt idx="554">
                  <c:v>90.761899999999997</c:v>
                </c:pt>
                <c:pt idx="555">
                  <c:v>90.992400000000004</c:v>
                </c:pt>
                <c:pt idx="556">
                  <c:v>91.222299999999976</c:v>
                </c:pt>
                <c:pt idx="557">
                  <c:v>91.453000000000003</c:v>
                </c:pt>
                <c:pt idx="558">
                  <c:v>91.685099999999977</c:v>
                </c:pt>
                <c:pt idx="559">
                  <c:v>91.917400000000001</c:v>
                </c:pt>
                <c:pt idx="560">
                  <c:v>92.150999999999982</c:v>
                </c:pt>
              </c:numCache>
            </c:numRef>
          </c:yVal>
          <c:smooth val="1"/>
        </c:ser>
        <c:ser>
          <c:idx val="3"/>
          <c:order val="3"/>
          <c:tx>
            <c:strRef>
              <c:f>'CO2'!$E$2</c:f>
              <c:strCache>
                <c:ptCount val="1"/>
                <c:pt idx="0">
                  <c:v>BAU</c:v>
                </c:pt>
              </c:strCache>
            </c:strRef>
          </c:tx>
          <c:spPr>
            <a:ln w="19050" cap="rnd">
              <a:solidFill>
                <a:schemeClr val="accent4"/>
              </a:solidFill>
              <a:round/>
            </a:ln>
            <a:effectLst/>
          </c:spPr>
          <c:marker>
            <c:symbol val="none"/>
          </c:marker>
          <c:xVal>
            <c:numRef>
              <c:f>'CO2'!$A$3:$A$563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'CO2'!$E$3:$E$563</c:f>
              <c:numCache>
                <c:formatCode>#,##0.00</c:formatCode>
                <c:ptCount val="561"/>
                <c:pt idx="0">
                  <c:v>80.133600000000001</c:v>
                </c:pt>
                <c:pt idx="1">
                  <c:v>79.246499999999997</c:v>
                </c:pt>
                <c:pt idx="2">
                  <c:v>78.295199999999994</c:v>
                </c:pt>
                <c:pt idx="3">
                  <c:v>77.302599999999998</c:v>
                </c:pt>
                <c:pt idx="4">
                  <c:v>76.2881</c:v>
                </c:pt>
                <c:pt idx="5">
                  <c:v>75.270700000000005</c:v>
                </c:pt>
                <c:pt idx="6">
                  <c:v>74.266300000000001</c:v>
                </c:pt>
                <c:pt idx="7">
                  <c:v>73.288600000000002</c:v>
                </c:pt>
                <c:pt idx="8">
                  <c:v>72.350300000000004</c:v>
                </c:pt>
                <c:pt idx="9">
                  <c:v>71.285300000000007</c:v>
                </c:pt>
                <c:pt idx="10">
                  <c:v>70.270899999999983</c:v>
                </c:pt>
                <c:pt idx="11">
                  <c:v>69.280500000000004</c:v>
                </c:pt>
                <c:pt idx="12">
                  <c:v>68.294399999999996</c:v>
                </c:pt>
                <c:pt idx="13">
                  <c:v>67.292100000000005</c:v>
                </c:pt>
                <c:pt idx="14">
                  <c:v>66.256699999999995</c:v>
                </c:pt>
                <c:pt idx="15">
                  <c:v>65.173899999999946</c:v>
                </c:pt>
                <c:pt idx="16">
                  <c:v>64.030100000000004</c:v>
                </c:pt>
                <c:pt idx="17">
                  <c:v>62.7911</c:v>
                </c:pt>
                <c:pt idx="18">
                  <c:v>61.474499999999999</c:v>
                </c:pt>
                <c:pt idx="19">
                  <c:v>60.1233</c:v>
                </c:pt>
                <c:pt idx="20">
                  <c:v>58.7727</c:v>
                </c:pt>
                <c:pt idx="21">
                  <c:v>57.453299999999999</c:v>
                </c:pt>
                <c:pt idx="22">
                  <c:v>56.193000000000012</c:v>
                </c:pt>
                <c:pt idx="23">
                  <c:v>55.015099999999997</c:v>
                </c:pt>
                <c:pt idx="24">
                  <c:v>53.9407</c:v>
                </c:pt>
                <c:pt idx="25">
                  <c:v>53.085299999999997</c:v>
                </c:pt>
                <c:pt idx="26">
                  <c:v>52.366600000000012</c:v>
                </c:pt>
                <c:pt idx="27">
                  <c:v>51.781599999999997</c:v>
                </c:pt>
                <c:pt idx="28">
                  <c:v>51.327300000000001</c:v>
                </c:pt>
                <c:pt idx="29">
                  <c:v>51.000100000000003</c:v>
                </c:pt>
                <c:pt idx="30">
                  <c:v>50.797699999999999</c:v>
                </c:pt>
                <c:pt idx="31">
                  <c:v>50.717300000000002</c:v>
                </c:pt>
                <c:pt idx="32">
                  <c:v>50.756500000000003</c:v>
                </c:pt>
                <c:pt idx="33">
                  <c:v>50.914099999999998</c:v>
                </c:pt>
                <c:pt idx="34">
                  <c:v>51.189600000000013</c:v>
                </c:pt>
                <c:pt idx="35">
                  <c:v>51.5533</c:v>
                </c:pt>
                <c:pt idx="36">
                  <c:v>51.98</c:v>
                </c:pt>
                <c:pt idx="37">
                  <c:v>52.448800000000013</c:v>
                </c:pt>
                <c:pt idx="38">
                  <c:v>52.938000000000002</c:v>
                </c:pt>
                <c:pt idx="39">
                  <c:v>53.432299999999998</c:v>
                </c:pt>
                <c:pt idx="40">
                  <c:v>53.914999999999999</c:v>
                </c:pt>
                <c:pt idx="41">
                  <c:v>54.244500000000002</c:v>
                </c:pt>
                <c:pt idx="42">
                  <c:v>54.523800000000001</c:v>
                </c:pt>
                <c:pt idx="43">
                  <c:v>54.757399999999997</c:v>
                </c:pt>
                <c:pt idx="44">
                  <c:v>54.948400000000007</c:v>
                </c:pt>
                <c:pt idx="45">
                  <c:v>55.101700000000001</c:v>
                </c:pt>
                <c:pt idx="46">
                  <c:v>55.219200000000001</c:v>
                </c:pt>
                <c:pt idx="47">
                  <c:v>55.303899999999999</c:v>
                </c:pt>
                <c:pt idx="48">
                  <c:v>55.357699999999987</c:v>
                </c:pt>
                <c:pt idx="49">
                  <c:v>55.717100000000002</c:v>
                </c:pt>
                <c:pt idx="50">
                  <c:v>56.069000000000003</c:v>
                </c:pt>
                <c:pt idx="51">
                  <c:v>56.411999999999999</c:v>
                </c:pt>
                <c:pt idx="52">
                  <c:v>56.744</c:v>
                </c:pt>
                <c:pt idx="53">
                  <c:v>57.066099999999999</c:v>
                </c:pt>
                <c:pt idx="54">
                  <c:v>57.377099999999999</c:v>
                </c:pt>
                <c:pt idx="55">
                  <c:v>57.674999999999997</c:v>
                </c:pt>
                <c:pt idx="56">
                  <c:v>57.9602</c:v>
                </c:pt>
                <c:pt idx="57">
                  <c:v>57.980699999999999</c:v>
                </c:pt>
                <c:pt idx="58">
                  <c:v>57.982500000000002</c:v>
                </c:pt>
                <c:pt idx="59">
                  <c:v>57.971800000000002</c:v>
                </c:pt>
                <c:pt idx="60">
                  <c:v>57.954700000000003</c:v>
                </c:pt>
                <c:pt idx="61">
                  <c:v>57.935400000000001</c:v>
                </c:pt>
                <c:pt idx="62">
                  <c:v>57.917900000000003</c:v>
                </c:pt>
                <c:pt idx="63">
                  <c:v>57.904600000000002</c:v>
                </c:pt>
                <c:pt idx="64">
                  <c:v>57.899700000000003</c:v>
                </c:pt>
                <c:pt idx="65">
                  <c:v>58.0214</c:v>
                </c:pt>
                <c:pt idx="66">
                  <c:v>58.160699999999999</c:v>
                </c:pt>
                <c:pt idx="67">
                  <c:v>58.313600000000001</c:v>
                </c:pt>
                <c:pt idx="68">
                  <c:v>58.473999999999997</c:v>
                </c:pt>
                <c:pt idx="69">
                  <c:v>58.639499999999998</c:v>
                </c:pt>
                <c:pt idx="70">
                  <c:v>58.806399999999996</c:v>
                </c:pt>
                <c:pt idx="71">
                  <c:v>58.971899999999998</c:v>
                </c:pt>
                <c:pt idx="72">
                  <c:v>59.133200000000002</c:v>
                </c:pt>
                <c:pt idx="73">
                  <c:v>59.439900000000002</c:v>
                </c:pt>
                <c:pt idx="74">
                  <c:v>59.741900000000001</c:v>
                </c:pt>
                <c:pt idx="75">
                  <c:v>60.0336</c:v>
                </c:pt>
                <c:pt idx="76">
                  <c:v>60.3063</c:v>
                </c:pt>
                <c:pt idx="77">
                  <c:v>60.556100000000001</c:v>
                </c:pt>
                <c:pt idx="78">
                  <c:v>60.777099999999997</c:v>
                </c:pt>
                <c:pt idx="79">
                  <c:v>60.9651</c:v>
                </c:pt>
                <c:pt idx="80">
                  <c:v>61.116200000000013</c:v>
                </c:pt>
                <c:pt idx="81">
                  <c:v>60.945800000000013</c:v>
                </c:pt>
                <c:pt idx="82">
                  <c:v>60.724800000000002</c:v>
                </c:pt>
                <c:pt idx="83">
                  <c:v>60.451000000000001</c:v>
                </c:pt>
                <c:pt idx="84">
                  <c:v>60.1267</c:v>
                </c:pt>
                <c:pt idx="85">
                  <c:v>59.749099999999999</c:v>
                </c:pt>
                <c:pt idx="86">
                  <c:v>59.317699999999988</c:v>
                </c:pt>
                <c:pt idx="87">
                  <c:v>58.8337</c:v>
                </c:pt>
                <c:pt idx="88">
                  <c:v>58.296500000000002</c:v>
                </c:pt>
                <c:pt idx="89">
                  <c:v>57.797200000000011</c:v>
                </c:pt>
                <c:pt idx="90">
                  <c:v>57.243699999999997</c:v>
                </c:pt>
                <c:pt idx="91">
                  <c:v>56.658800000000006</c:v>
                </c:pt>
                <c:pt idx="92">
                  <c:v>56.061800000000012</c:v>
                </c:pt>
                <c:pt idx="93">
                  <c:v>55.469800000000014</c:v>
                </c:pt>
                <c:pt idx="94">
                  <c:v>54.8962</c:v>
                </c:pt>
                <c:pt idx="95">
                  <c:v>54.354899999999986</c:v>
                </c:pt>
                <c:pt idx="96">
                  <c:v>53.856499999999997</c:v>
                </c:pt>
                <c:pt idx="97">
                  <c:v>53.269000000000013</c:v>
                </c:pt>
                <c:pt idx="98">
                  <c:v>52.742699999999999</c:v>
                </c:pt>
                <c:pt idx="99">
                  <c:v>52.267299999999999</c:v>
                </c:pt>
                <c:pt idx="100">
                  <c:v>51.834299999999999</c:v>
                </c:pt>
                <c:pt idx="101">
                  <c:v>51.433900000000001</c:v>
                </c:pt>
                <c:pt idx="102">
                  <c:v>51.060200000000002</c:v>
                </c:pt>
                <c:pt idx="103">
                  <c:v>50.707299999999996</c:v>
                </c:pt>
                <c:pt idx="104">
                  <c:v>50.3688</c:v>
                </c:pt>
                <c:pt idx="105">
                  <c:v>49.859200000000001</c:v>
                </c:pt>
                <c:pt idx="106">
                  <c:v>49.356900000000003</c:v>
                </c:pt>
                <c:pt idx="107">
                  <c:v>48.864400000000003</c:v>
                </c:pt>
                <c:pt idx="108">
                  <c:v>48.386400000000002</c:v>
                </c:pt>
                <c:pt idx="109">
                  <c:v>47.9268</c:v>
                </c:pt>
                <c:pt idx="110">
                  <c:v>47.488200000000013</c:v>
                </c:pt>
                <c:pt idx="111">
                  <c:v>47.071599999999997</c:v>
                </c:pt>
                <c:pt idx="112">
                  <c:v>46.678800000000003</c:v>
                </c:pt>
                <c:pt idx="113">
                  <c:v>46.9908</c:v>
                </c:pt>
                <c:pt idx="114">
                  <c:v>47.336300000000001</c:v>
                </c:pt>
                <c:pt idx="115">
                  <c:v>47.706499999999998</c:v>
                </c:pt>
                <c:pt idx="116">
                  <c:v>48.0944</c:v>
                </c:pt>
                <c:pt idx="117">
                  <c:v>48.491700000000002</c:v>
                </c:pt>
                <c:pt idx="118">
                  <c:v>48.8919</c:v>
                </c:pt>
                <c:pt idx="119">
                  <c:v>49.289700000000003</c:v>
                </c:pt>
                <c:pt idx="120">
                  <c:v>49.679499999999997</c:v>
                </c:pt>
                <c:pt idx="121">
                  <c:v>49.607300000000002</c:v>
                </c:pt>
                <c:pt idx="122">
                  <c:v>49.515099999999997</c:v>
                </c:pt>
                <c:pt idx="123">
                  <c:v>49.409200000000013</c:v>
                </c:pt>
                <c:pt idx="124">
                  <c:v>49.296600000000012</c:v>
                </c:pt>
                <c:pt idx="125">
                  <c:v>49.182200000000002</c:v>
                </c:pt>
                <c:pt idx="126">
                  <c:v>49.071100000000001</c:v>
                </c:pt>
                <c:pt idx="127">
                  <c:v>48.967100000000002</c:v>
                </c:pt>
                <c:pt idx="128">
                  <c:v>48.872700000000002</c:v>
                </c:pt>
                <c:pt idx="129">
                  <c:v>48.754100000000001</c:v>
                </c:pt>
                <c:pt idx="130">
                  <c:v>48.649900000000002</c:v>
                </c:pt>
                <c:pt idx="131">
                  <c:v>48.560200000000002</c:v>
                </c:pt>
                <c:pt idx="132">
                  <c:v>48.485900000000001</c:v>
                </c:pt>
                <c:pt idx="133">
                  <c:v>48.428200000000011</c:v>
                </c:pt>
                <c:pt idx="134">
                  <c:v>48.386800000000001</c:v>
                </c:pt>
                <c:pt idx="135">
                  <c:v>48.362200000000001</c:v>
                </c:pt>
                <c:pt idx="136">
                  <c:v>48.354699999999987</c:v>
                </c:pt>
                <c:pt idx="137">
                  <c:v>48.351599999999998</c:v>
                </c:pt>
                <c:pt idx="138">
                  <c:v>48.361899999999999</c:v>
                </c:pt>
                <c:pt idx="139">
                  <c:v>48.385399999999997</c:v>
                </c:pt>
                <c:pt idx="140">
                  <c:v>48.419400000000003</c:v>
                </c:pt>
                <c:pt idx="141">
                  <c:v>48.462299999999999</c:v>
                </c:pt>
                <c:pt idx="142">
                  <c:v>48.513399999999997</c:v>
                </c:pt>
                <c:pt idx="143">
                  <c:v>48.570400000000006</c:v>
                </c:pt>
                <c:pt idx="144">
                  <c:v>48.633299999999998</c:v>
                </c:pt>
                <c:pt idx="145">
                  <c:v>48.968699999999998</c:v>
                </c:pt>
                <c:pt idx="146">
                  <c:v>49.316699999999997</c:v>
                </c:pt>
                <c:pt idx="147">
                  <c:v>49.677500000000002</c:v>
                </c:pt>
                <c:pt idx="148">
                  <c:v>50.049400000000013</c:v>
                </c:pt>
                <c:pt idx="149">
                  <c:v>50.432600000000001</c:v>
                </c:pt>
                <c:pt idx="150">
                  <c:v>50.8247</c:v>
                </c:pt>
                <c:pt idx="151">
                  <c:v>51.227800000000002</c:v>
                </c:pt>
                <c:pt idx="152">
                  <c:v>51.6404</c:v>
                </c:pt>
                <c:pt idx="153">
                  <c:v>52.0749</c:v>
                </c:pt>
                <c:pt idx="154">
                  <c:v>52.521600000000007</c:v>
                </c:pt>
                <c:pt idx="155">
                  <c:v>52.975299999999997</c:v>
                </c:pt>
                <c:pt idx="156">
                  <c:v>53.432400000000001</c:v>
                </c:pt>
                <c:pt idx="157">
                  <c:v>53.8902</c:v>
                </c:pt>
                <c:pt idx="158">
                  <c:v>54.344799999999999</c:v>
                </c:pt>
                <c:pt idx="159">
                  <c:v>54.794800000000002</c:v>
                </c:pt>
                <c:pt idx="160">
                  <c:v>55.236800000000002</c:v>
                </c:pt>
                <c:pt idx="161">
                  <c:v>55.516000000000012</c:v>
                </c:pt>
                <c:pt idx="162">
                  <c:v>55.775700000000001</c:v>
                </c:pt>
                <c:pt idx="163">
                  <c:v>56.008499999999998</c:v>
                </c:pt>
                <c:pt idx="164">
                  <c:v>56.206899999999997</c:v>
                </c:pt>
                <c:pt idx="165">
                  <c:v>56.365499999999997</c:v>
                </c:pt>
                <c:pt idx="166">
                  <c:v>56.479100000000003</c:v>
                </c:pt>
                <c:pt idx="167">
                  <c:v>56.542299999999997</c:v>
                </c:pt>
                <c:pt idx="168">
                  <c:v>56.553100000000001</c:v>
                </c:pt>
                <c:pt idx="169">
                  <c:v>56.357100000000003</c:v>
                </c:pt>
                <c:pt idx="170">
                  <c:v>56.1004</c:v>
                </c:pt>
                <c:pt idx="171">
                  <c:v>55.795400000000001</c:v>
                </c:pt>
                <c:pt idx="172">
                  <c:v>55.451000000000001</c:v>
                </c:pt>
                <c:pt idx="173">
                  <c:v>55.075600000000001</c:v>
                </c:pt>
                <c:pt idx="174">
                  <c:v>54.676600000000001</c:v>
                </c:pt>
                <c:pt idx="175">
                  <c:v>54.261200000000002</c:v>
                </c:pt>
                <c:pt idx="176">
                  <c:v>53.832800000000013</c:v>
                </c:pt>
                <c:pt idx="177">
                  <c:v>53.5364</c:v>
                </c:pt>
                <c:pt idx="178">
                  <c:v>53.239200000000011</c:v>
                </c:pt>
                <c:pt idx="179">
                  <c:v>52.944800000000001</c:v>
                </c:pt>
                <c:pt idx="180">
                  <c:v>52.656399999999998</c:v>
                </c:pt>
                <c:pt idx="181">
                  <c:v>52.375500000000002</c:v>
                </c:pt>
                <c:pt idx="182">
                  <c:v>52.104999999999997</c:v>
                </c:pt>
                <c:pt idx="183">
                  <c:v>51.8461</c:v>
                </c:pt>
                <c:pt idx="184">
                  <c:v>51.599800000000002</c:v>
                </c:pt>
                <c:pt idx="185">
                  <c:v>51.2468</c:v>
                </c:pt>
                <c:pt idx="186">
                  <c:v>50.909700000000001</c:v>
                </c:pt>
                <c:pt idx="187">
                  <c:v>50.5901</c:v>
                </c:pt>
                <c:pt idx="188">
                  <c:v>50.288899999999998</c:v>
                </c:pt>
                <c:pt idx="189">
                  <c:v>50.006500000000003</c:v>
                </c:pt>
                <c:pt idx="190">
                  <c:v>49.743299999999998</c:v>
                </c:pt>
                <c:pt idx="191">
                  <c:v>49.500600000000013</c:v>
                </c:pt>
                <c:pt idx="192">
                  <c:v>49.278600000000012</c:v>
                </c:pt>
                <c:pt idx="193">
                  <c:v>49.69</c:v>
                </c:pt>
                <c:pt idx="194">
                  <c:v>50.128400000000013</c:v>
                </c:pt>
                <c:pt idx="195">
                  <c:v>50.588800000000013</c:v>
                </c:pt>
                <c:pt idx="196">
                  <c:v>51.067600000000013</c:v>
                </c:pt>
                <c:pt idx="197">
                  <c:v>51.560899999999997</c:v>
                </c:pt>
                <c:pt idx="198">
                  <c:v>52.066200000000002</c:v>
                </c:pt>
                <c:pt idx="199">
                  <c:v>52.579800000000013</c:v>
                </c:pt>
                <c:pt idx="200">
                  <c:v>53.100499999999997</c:v>
                </c:pt>
                <c:pt idx="201">
                  <c:v>53.609400000000001</c:v>
                </c:pt>
                <c:pt idx="202">
                  <c:v>54.119</c:v>
                </c:pt>
                <c:pt idx="203">
                  <c:v>54.627499999999998</c:v>
                </c:pt>
                <c:pt idx="204">
                  <c:v>55.133800000000001</c:v>
                </c:pt>
                <c:pt idx="205">
                  <c:v>55.634999999999998</c:v>
                </c:pt>
                <c:pt idx="206">
                  <c:v>56.131700000000002</c:v>
                </c:pt>
                <c:pt idx="207">
                  <c:v>56.621200000000002</c:v>
                </c:pt>
                <c:pt idx="208">
                  <c:v>57.102699999999999</c:v>
                </c:pt>
                <c:pt idx="209">
                  <c:v>57.248800000000003</c:v>
                </c:pt>
                <c:pt idx="210">
                  <c:v>57.380800000000001</c:v>
                </c:pt>
                <c:pt idx="211">
                  <c:v>57.499299999999998</c:v>
                </c:pt>
                <c:pt idx="212">
                  <c:v>57.602499999999999</c:v>
                </c:pt>
                <c:pt idx="213">
                  <c:v>57.69</c:v>
                </c:pt>
                <c:pt idx="214">
                  <c:v>57.761099999999999</c:v>
                </c:pt>
                <c:pt idx="215">
                  <c:v>57.814999999999998</c:v>
                </c:pt>
                <c:pt idx="216">
                  <c:v>57.851299999999988</c:v>
                </c:pt>
                <c:pt idx="217">
                  <c:v>57.836599999999997</c:v>
                </c:pt>
                <c:pt idx="218">
                  <c:v>57.804299999999998</c:v>
                </c:pt>
                <c:pt idx="219">
                  <c:v>57.751300000000001</c:v>
                </c:pt>
                <c:pt idx="220">
                  <c:v>57.671599999999998</c:v>
                </c:pt>
                <c:pt idx="221">
                  <c:v>57.561600000000013</c:v>
                </c:pt>
                <c:pt idx="222">
                  <c:v>57.418799999999997</c:v>
                </c:pt>
                <c:pt idx="223">
                  <c:v>57.239200000000011</c:v>
                </c:pt>
                <c:pt idx="224">
                  <c:v>57.021000000000001</c:v>
                </c:pt>
                <c:pt idx="225">
                  <c:v>57.854100000000003</c:v>
                </c:pt>
                <c:pt idx="226">
                  <c:v>58.626899999999999</c:v>
                </c:pt>
                <c:pt idx="227">
                  <c:v>59.3352</c:v>
                </c:pt>
                <c:pt idx="228">
                  <c:v>59.974899999999998</c:v>
                </c:pt>
                <c:pt idx="229">
                  <c:v>60.541800000000002</c:v>
                </c:pt>
                <c:pt idx="230">
                  <c:v>61.032299999999999</c:v>
                </c:pt>
                <c:pt idx="231">
                  <c:v>61.441000000000003</c:v>
                </c:pt>
                <c:pt idx="232">
                  <c:v>61.764899999999997</c:v>
                </c:pt>
                <c:pt idx="233">
                  <c:v>60.252299999999998</c:v>
                </c:pt>
                <c:pt idx="234">
                  <c:v>58.698400000000007</c:v>
                </c:pt>
                <c:pt idx="235">
                  <c:v>57.1325</c:v>
                </c:pt>
                <c:pt idx="236">
                  <c:v>55.577800000000003</c:v>
                </c:pt>
                <c:pt idx="237">
                  <c:v>54.054299999999998</c:v>
                </c:pt>
                <c:pt idx="238">
                  <c:v>52.5792</c:v>
                </c:pt>
                <c:pt idx="239">
                  <c:v>51.165500000000002</c:v>
                </c:pt>
                <c:pt idx="240">
                  <c:v>49.825099999999999</c:v>
                </c:pt>
                <c:pt idx="241">
                  <c:v>48.482799999999997</c:v>
                </c:pt>
                <c:pt idx="242">
                  <c:v>47.233400000000003</c:v>
                </c:pt>
                <c:pt idx="243">
                  <c:v>46.0623</c:v>
                </c:pt>
                <c:pt idx="244">
                  <c:v>44.956000000000003</c:v>
                </c:pt>
                <c:pt idx="245">
                  <c:v>43.905700000000003</c:v>
                </c:pt>
                <c:pt idx="246">
                  <c:v>42.900200000000012</c:v>
                </c:pt>
                <c:pt idx="247">
                  <c:v>41.932200000000002</c:v>
                </c:pt>
                <c:pt idx="248">
                  <c:v>40.9953</c:v>
                </c:pt>
                <c:pt idx="249">
                  <c:v>41.5745</c:v>
                </c:pt>
                <c:pt idx="250">
                  <c:v>42.1616</c:v>
                </c:pt>
                <c:pt idx="251">
                  <c:v>42.757399999999997</c:v>
                </c:pt>
                <c:pt idx="252">
                  <c:v>43.3645</c:v>
                </c:pt>
                <c:pt idx="253">
                  <c:v>43.984499999999997</c:v>
                </c:pt>
                <c:pt idx="254">
                  <c:v>44.618600000000001</c:v>
                </c:pt>
                <c:pt idx="255">
                  <c:v>45.2697</c:v>
                </c:pt>
                <c:pt idx="256">
                  <c:v>45.938200000000002</c:v>
                </c:pt>
                <c:pt idx="257">
                  <c:v>45.760200000000012</c:v>
                </c:pt>
                <c:pt idx="258">
                  <c:v>45.600299999999997</c:v>
                </c:pt>
                <c:pt idx="259">
                  <c:v>45.453899999999997</c:v>
                </c:pt>
                <c:pt idx="260">
                  <c:v>45.317100000000003</c:v>
                </c:pt>
                <c:pt idx="261">
                  <c:v>45.185699999999997</c:v>
                </c:pt>
                <c:pt idx="262">
                  <c:v>45.056699999999999</c:v>
                </c:pt>
                <c:pt idx="263">
                  <c:v>44.927500000000002</c:v>
                </c:pt>
                <c:pt idx="264">
                  <c:v>44.7956</c:v>
                </c:pt>
                <c:pt idx="265">
                  <c:v>44.74</c:v>
                </c:pt>
                <c:pt idx="266">
                  <c:v>44.678100000000001</c:v>
                </c:pt>
                <c:pt idx="267">
                  <c:v>44.610600000000012</c:v>
                </c:pt>
                <c:pt idx="268">
                  <c:v>44.540999999999997</c:v>
                </c:pt>
                <c:pt idx="269">
                  <c:v>44.469499999999996</c:v>
                </c:pt>
                <c:pt idx="270">
                  <c:v>44.398600000000002</c:v>
                </c:pt>
                <c:pt idx="271">
                  <c:v>44.328699999999998</c:v>
                </c:pt>
                <c:pt idx="272">
                  <c:v>44.2607</c:v>
                </c:pt>
                <c:pt idx="273">
                  <c:v>44.366100000000003</c:v>
                </c:pt>
                <c:pt idx="274">
                  <c:v>44.475099999999998</c:v>
                </c:pt>
                <c:pt idx="275">
                  <c:v>44.5886</c:v>
                </c:pt>
                <c:pt idx="276">
                  <c:v>44.704600000000013</c:v>
                </c:pt>
                <c:pt idx="277">
                  <c:v>44.8245</c:v>
                </c:pt>
                <c:pt idx="278">
                  <c:v>44.946399999999997</c:v>
                </c:pt>
                <c:pt idx="279">
                  <c:v>45.071100000000001</c:v>
                </c:pt>
                <c:pt idx="280">
                  <c:v>45.1982</c:v>
                </c:pt>
                <c:pt idx="281">
                  <c:v>45.294400000000003</c:v>
                </c:pt>
                <c:pt idx="282">
                  <c:v>45.392200000000003</c:v>
                </c:pt>
                <c:pt idx="283">
                  <c:v>45.492400000000011</c:v>
                </c:pt>
                <c:pt idx="284">
                  <c:v>45.594900000000003</c:v>
                </c:pt>
                <c:pt idx="285">
                  <c:v>45.6982</c:v>
                </c:pt>
                <c:pt idx="286">
                  <c:v>45.803100000000001</c:v>
                </c:pt>
                <c:pt idx="287">
                  <c:v>45.909400000000012</c:v>
                </c:pt>
                <c:pt idx="288">
                  <c:v>46.0167</c:v>
                </c:pt>
                <c:pt idx="289">
                  <c:v>46.137900000000002</c:v>
                </c:pt>
                <c:pt idx="290">
                  <c:v>46.261000000000003</c:v>
                </c:pt>
                <c:pt idx="291">
                  <c:v>46.384799999999998</c:v>
                </c:pt>
                <c:pt idx="292">
                  <c:v>46.509500000000003</c:v>
                </c:pt>
                <c:pt idx="293">
                  <c:v>46.636499999999998</c:v>
                </c:pt>
                <c:pt idx="294">
                  <c:v>46.763400000000011</c:v>
                </c:pt>
                <c:pt idx="295">
                  <c:v>46.892000000000003</c:v>
                </c:pt>
                <c:pt idx="296">
                  <c:v>47.0212</c:v>
                </c:pt>
                <c:pt idx="297">
                  <c:v>47.137600000000013</c:v>
                </c:pt>
                <c:pt idx="298">
                  <c:v>47.255499999999998</c:v>
                </c:pt>
                <c:pt idx="299">
                  <c:v>47.374000000000002</c:v>
                </c:pt>
                <c:pt idx="300">
                  <c:v>47.493499999999997</c:v>
                </c:pt>
                <c:pt idx="301">
                  <c:v>47.613700000000001</c:v>
                </c:pt>
                <c:pt idx="302">
                  <c:v>47.734200000000001</c:v>
                </c:pt>
                <c:pt idx="303">
                  <c:v>47.856299999999997</c:v>
                </c:pt>
                <c:pt idx="304">
                  <c:v>47.979400000000012</c:v>
                </c:pt>
                <c:pt idx="305">
                  <c:v>48.113100000000003</c:v>
                </c:pt>
                <c:pt idx="306">
                  <c:v>48.246600000000001</c:v>
                </c:pt>
                <c:pt idx="307">
                  <c:v>48.381699999999988</c:v>
                </c:pt>
                <c:pt idx="308">
                  <c:v>48.517699999999998</c:v>
                </c:pt>
                <c:pt idx="309">
                  <c:v>48.6554</c:v>
                </c:pt>
                <c:pt idx="310">
                  <c:v>48.793400000000013</c:v>
                </c:pt>
                <c:pt idx="311">
                  <c:v>48.932099999999998</c:v>
                </c:pt>
                <c:pt idx="312">
                  <c:v>49.0717</c:v>
                </c:pt>
                <c:pt idx="313">
                  <c:v>49.225000000000001</c:v>
                </c:pt>
                <c:pt idx="314">
                  <c:v>49.378700000000002</c:v>
                </c:pt>
                <c:pt idx="315">
                  <c:v>49.534300000000002</c:v>
                </c:pt>
                <c:pt idx="316">
                  <c:v>49.690400000000011</c:v>
                </c:pt>
                <c:pt idx="317">
                  <c:v>49.8474</c:v>
                </c:pt>
                <c:pt idx="318">
                  <c:v>50.005699999999997</c:v>
                </c:pt>
                <c:pt idx="319">
                  <c:v>50.165100000000002</c:v>
                </c:pt>
                <c:pt idx="320">
                  <c:v>50.324800000000003</c:v>
                </c:pt>
                <c:pt idx="321">
                  <c:v>50.408299999999997</c:v>
                </c:pt>
                <c:pt idx="322">
                  <c:v>50.492699999999999</c:v>
                </c:pt>
                <c:pt idx="323">
                  <c:v>50.5777</c:v>
                </c:pt>
                <c:pt idx="324">
                  <c:v>50.664400000000001</c:v>
                </c:pt>
                <c:pt idx="325">
                  <c:v>50.753</c:v>
                </c:pt>
                <c:pt idx="326">
                  <c:v>50.843000000000004</c:v>
                </c:pt>
                <c:pt idx="327">
                  <c:v>50.936</c:v>
                </c:pt>
                <c:pt idx="328">
                  <c:v>51.031300000000002</c:v>
                </c:pt>
                <c:pt idx="329">
                  <c:v>51.145400000000002</c:v>
                </c:pt>
                <c:pt idx="330">
                  <c:v>51.261699999999998</c:v>
                </c:pt>
                <c:pt idx="331">
                  <c:v>51.3825</c:v>
                </c:pt>
                <c:pt idx="332">
                  <c:v>51.505000000000003</c:v>
                </c:pt>
                <c:pt idx="333">
                  <c:v>51.630899999999997</c:v>
                </c:pt>
                <c:pt idx="334">
                  <c:v>51.758000000000003</c:v>
                </c:pt>
                <c:pt idx="335">
                  <c:v>51.888300000000001</c:v>
                </c:pt>
                <c:pt idx="336">
                  <c:v>52.019199999999998</c:v>
                </c:pt>
                <c:pt idx="337">
                  <c:v>52.130699999999997</c:v>
                </c:pt>
                <c:pt idx="338">
                  <c:v>52.243099999999998</c:v>
                </c:pt>
                <c:pt idx="339">
                  <c:v>52.357799999999997</c:v>
                </c:pt>
                <c:pt idx="340">
                  <c:v>52.473700000000001</c:v>
                </c:pt>
                <c:pt idx="341">
                  <c:v>52.590800000000002</c:v>
                </c:pt>
                <c:pt idx="342">
                  <c:v>52.709600000000002</c:v>
                </c:pt>
                <c:pt idx="343">
                  <c:v>52.828899999999997</c:v>
                </c:pt>
                <c:pt idx="344">
                  <c:v>52.950200000000002</c:v>
                </c:pt>
                <c:pt idx="345">
                  <c:v>53.084299999999999</c:v>
                </c:pt>
                <c:pt idx="346">
                  <c:v>53.219299999999997</c:v>
                </c:pt>
                <c:pt idx="347">
                  <c:v>53.356200000000001</c:v>
                </c:pt>
                <c:pt idx="348">
                  <c:v>53.494100000000003</c:v>
                </c:pt>
                <c:pt idx="349">
                  <c:v>53.633000000000003</c:v>
                </c:pt>
                <c:pt idx="350">
                  <c:v>53.772600000000011</c:v>
                </c:pt>
                <c:pt idx="351">
                  <c:v>53.913499999999999</c:v>
                </c:pt>
                <c:pt idx="352">
                  <c:v>54.055600000000013</c:v>
                </c:pt>
                <c:pt idx="353">
                  <c:v>54.181600000000003</c:v>
                </c:pt>
                <c:pt idx="354">
                  <c:v>54.3078</c:v>
                </c:pt>
                <c:pt idx="355">
                  <c:v>54.435400000000001</c:v>
                </c:pt>
                <c:pt idx="356">
                  <c:v>54.563200000000002</c:v>
                </c:pt>
                <c:pt idx="357">
                  <c:v>54.693300000000001</c:v>
                </c:pt>
                <c:pt idx="358">
                  <c:v>54.823</c:v>
                </c:pt>
                <c:pt idx="359">
                  <c:v>54.954000000000001</c:v>
                </c:pt>
                <c:pt idx="360">
                  <c:v>55.0867</c:v>
                </c:pt>
                <c:pt idx="361">
                  <c:v>55.213200000000001</c:v>
                </c:pt>
                <c:pt idx="362">
                  <c:v>55.341500000000003</c:v>
                </c:pt>
                <c:pt idx="363">
                  <c:v>55.470799999999997</c:v>
                </c:pt>
                <c:pt idx="364">
                  <c:v>55.600700000000003</c:v>
                </c:pt>
                <c:pt idx="365">
                  <c:v>55.732200000000013</c:v>
                </c:pt>
                <c:pt idx="366">
                  <c:v>55.863799999999998</c:v>
                </c:pt>
                <c:pt idx="367">
                  <c:v>55.996600000000001</c:v>
                </c:pt>
                <c:pt idx="368">
                  <c:v>56.129800000000003</c:v>
                </c:pt>
                <c:pt idx="369">
                  <c:v>56.2791</c:v>
                </c:pt>
                <c:pt idx="370">
                  <c:v>56.429099999999998</c:v>
                </c:pt>
                <c:pt idx="371">
                  <c:v>56.579900000000002</c:v>
                </c:pt>
                <c:pt idx="372">
                  <c:v>56.732300000000002</c:v>
                </c:pt>
                <c:pt idx="373">
                  <c:v>56.884899999999988</c:v>
                </c:pt>
                <c:pt idx="374">
                  <c:v>57.0398</c:v>
                </c:pt>
                <c:pt idx="375">
                  <c:v>57.194499999999998</c:v>
                </c:pt>
                <c:pt idx="376">
                  <c:v>57.351499999999987</c:v>
                </c:pt>
                <c:pt idx="377">
                  <c:v>57.488799999999998</c:v>
                </c:pt>
                <c:pt idx="378">
                  <c:v>57.627099999999999</c:v>
                </c:pt>
                <c:pt idx="379">
                  <c:v>57.7667</c:v>
                </c:pt>
                <c:pt idx="380">
                  <c:v>57.907200000000003</c:v>
                </c:pt>
                <c:pt idx="381">
                  <c:v>58.047800000000002</c:v>
                </c:pt>
                <c:pt idx="382">
                  <c:v>58.189700000000002</c:v>
                </c:pt>
                <c:pt idx="383">
                  <c:v>58.331699999999998</c:v>
                </c:pt>
                <c:pt idx="384">
                  <c:v>58.475499999999997</c:v>
                </c:pt>
                <c:pt idx="385">
                  <c:v>58.633299999999998</c:v>
                </c:pt>
                <c:pt idx="386">
                  <c:v>58.792400000000001</c:v>
                </c:pt>
                <c:pt idx="387">
                  <c:v>58.9529</c:v>
                </c:pt>
                <c:pt idx="388">
                  <c:v>59.112900000000003</c:v>
                </c:pt>
                <c:pt idx="389">
                  <c:v>59.275700000000001</c:v>
                </c:pt>
                <c:pt idx="390">
                  <c:v>59.438699999999997</c:v>
                </c:pt>
                <c:pt idx="391">
                  <c:v>59.602400000000003</c:v>
                </c:pt>
                <c:pt idx="392">
                  <c:v>59.768600000000013</c:v>
                </c:pt>
                <c:pt idx="393">
                  <c:v>59.896800000000013</c:v>
                </c:pt>
                <c:pt idx="394">
                  <c:v>60.026200000000003</c:v>
                </c:pt>
                <c:pt idx="395">
                  <c:v>60.1556</c:v>
                </c:pt>
                <c:pt idx="396">
                  <c:v>60.286499999999997</c:v>
                </c:pt>
                <c:pt idx="397">
                  <c:v>60.418200000000013</c:v>
                </c:pt>
                <c:pt idx="398">
                  <c:v>60.5503</c:v>
                </c:pt>
                <c:pt idx="399">
                  <c:v>60.683100000000003</c:v>
                </c:pt>
                <c:pt idx="400">
                  <c:v>60.817799999999998</c:v>
                </c:pt>
                <c:pt idx="401">
                  <c:v>60.964200000000012</c:v>
                </c:pt>
                <c:pt idx="402">
                  <c:v>61.111600000000003</c:v>
                </c:pt>
                <c:pt idx="403">
                  <c:v>61.258899999999997</c:v>
                </c:pt>
                <c:pt idx="404">
                  <c:v>61.406200000000013</c:v>
                </c:pt>
                <c:pt idx="405">
                  <c:v>61.551299999999998</c:v>
                </c:pt>
                <c:pt idx="406">
                  <c:v>61.694600000000001</c:v>
                </c:pt>
                <c:pt idx="407">
                  <c:v>61.836300000000001</c:v>
                </c:pt>
                <c:pt idx="408">
                  <c:v>61.974400000000003</c:v>
                </c:pt>
                <c:pt idx="409">
                  <c:v>62.114600000000003</c:v>
                </c:pt>
                <c:pt idx="410">
                  <c:v>62.252499999999998</c:v>
                </c:pt>
                <c:pt idx="411">
                  <c:v>62.387</c:v>
                </c:pt>
                <c:pt idx="412">
                  <c:v>62.518900000000002</c:v>
                </c:pt>
                <c:pt idx="413">
                  <c:v>62.648499999999999</c:v>
                </c:pt>
                <c:pt idx="414">
                  <c:v>62.777099999999997</c:v>
                </c:pt>
                <c:pt idx="415">
                  <c:v>62.903599999999997</c:v>
                </c:pt>
                <c:pt idx="416">
                  <c:v>63.028700000000001</c:v>
                </c:pt>
                <c:pt idx="417">
                  <c:v>63.151200000000003</c:v>
                </c:pt>
                <c:pt idx="418">
                  <c:v>63.272300000000001</c:v>
                </c:pt>
                <c:pt idx="419">
                  <c:v>63.3932</c:v>
                </c:pt>
                <c:pt idx="420">
                  <c:v>63.514200000000002</c:v>
                </c:pt>
                <c:pt idx="421">
                  <c:v>63.6342</c:v>
                </c:pt>
                <c:pt idx="422">
                  <c:v>63.7545</c:v>
                </c:pt>
                <c:pt idx="423">
                  <c:v>63.875500000000002</c:v>
                </c:pt>
                <c:pt idx="424">
                  <c:v>63.995400000000011</c:v>
                </c:pt>
                <c:pt idx="425">
                  <c:v>64.122799999999827</c:v>
                </c:pt>
                <c:pt idx="426">
                  <c:v>64.250299999999996</c:v>
                </c:pt>
                <c:pt idx="427">
                  <c:v>64.378699999999981</c:v>
                </c:pt>
                <c:pt idx="428">
                  <c:v>64.506600000000006</c:v>
                </c:pt>
                <c:pt idx="429">
                  <c:v>64.636099999999999</c:v>
                </c:pt>
                <c:pt idx="430">
                  <c:v>64.765100000000004</c:v>
                </c:pt>
                <c:pt idx="431">
                  <c:v>64.895399999999981</c:v>
                </c:pt>
                <c:pt idx="432">
                  <c:v>65.0261</c:v>
                </c:pt>
                <c:pt idx="433">
                  <c:v>65.156099999999981</c:v>
                </c:pt>
                <c:pt idx="434">
                  <c:v>65.285700000000006</c:v>
                </c:pt>
                <c:pt idx="435">
                  <c:v>65.416300000000007</c:v>
                </c:pt>
                <c:pt idx="436">
                  <c:v>65.547300000000007</c:v>
                </c:pt>
                <c:pt idx="437">
                  <c:v>65.678599999999946</c:v>
                </c:pt>
                <c:pt idx="438">
                  <c:v>65.811199999999999</c:v>
                </c:pt>
                <c:pt idx="439">
                  <c:v>65.943899999999999</c:v>
                </c:pt>
                <c:pt idx="440">
                  <c:v>66.077799999999982</c:v>
                </c:pt>
                <c:pt idx="441">
                  <c:v>66.206800000000001</c:v>
                </c:pt>
                <c:pt idx="442">
                  <c:v>66.337000000000003</c:v>
                </c:pt>
                <c:pt idx="443">
                  <c:v>66.468400000000003</c:v>
                </c:pt>
                <c:pt idx="444">
                  <c:v>66.600499999999982</c:v>
                </c:pt>
                <c:pt idx="445">
                  <c:v>66.733199999999997</c:v>
                </c:pt>
                <c:pt idx="446">
                  <c:v>66.866699999999994</c:v>
                </c:pt>
                <c:pt idx="447">
                  <c:v>67.001300000000001</c:v>
                </c:pt>
                <c:pt idx="448">
                  <c:v>67.136700000000005</c:v>
                </c:pt>
                <c:pt idx="449">
                  <c:v>67.273300000000006</c:v>
                </c:pt>
                <c:pt idx="450">
                  <c:v>67.409899999999993</c:v>
                </c:pt>
                <c:pt idx="451">
                  <c:v>67.547899999999998</c:v>
                </c:pt>
                <c:pt idx="452">
                  <c:v>67.687299999999993</c:v>
                </c:pt>
                <c:pt idx="453">
                  <c:v>67.826899999999981</c:v>
                </c:pt>
                <c:pt idx="454">
                  <c:v>67.967699999999994</c:v>
                </c:pt>
                <c:pt idx="455">
                  <c:v>68.108599999999981</c:v>
                </c:pt>
                <c:pt idx="456">
                  <c:v>68.2517</c:v>
                </c:pt>
                <c:pt idx="457">
                  <c:v>68.394199999999998</c:v>
                </c:pt>
                <c:pt idx="458">
                  <c:v>68.538300000000007</c:v>
                </c:pt>
                <c:pt idx="459">
                  <c:v>68.683099999999982</c:v>
                </c:pt>
                <c:pt idx="460">
                  <c:v>68.82859999999998</c:v>
                </c:pt>
                <c:pt idx="461">
                  <c:v>68.975300000000004</c:v>
                </c:pt>
                <c:pt idx="462">
                  <c:v>69.122099999999946</c:v>
                </c:pt>
                <c:pt idx="463">
                  <c:v>69.27079999999998</c:v>
                </c:pt>
                <c:pt idx="464">
                  <c:v>69.419300000000007</c:v>
                </c:pt>
                <c:pt idx="465">
                  <c:v>69.567700000000002</c:v>
                </c:pt>
                <c:pt idx="466">
                  <c:v>69.717399999999998</c:v>
                </c:pt>
                <c:pt idx="467">
                  <c:v>69.867500000000007</c:v>
                </c:pt>
                <c:pt idx="468">
                  <c:v>70.018199999999993</c:v>
                </c:pt>
                <c:pt idx="469">
                  <c:v>70.169899999999998</c:v>
                </c:pt>
                <c:pt idx="470">
                  <c:v>70.321999999999974</c:v>
                </c:pt>
                <c:pt idx="471">
                  <c:v>70.476299999999995</c:v>
                </c:pt>
                <c:pt idx="472">
                  <c:v>70.629799999999946</c:v>
                </c:pt>
                <c:pt idx="473">
                  <c:v>70.784300000000002</c:v>
                </c:pt>
                <c:pt idx="474">
                  <c:v>70.939700000000002</c:v>
                </c:pt>
                <c:pt idx="475">
                  <c:v>71.095799999999983</c:v>
                </c:pt>
                <c:pt idx="476">
                  <c:v>71.25239999999998</c:v>
                </c:pt>
                <c:pt idx="477">
                  <c:v>71.409899999999993</c:v>
                </c:pt>
                <c:pt idx="478">
                  <c:v>71.568100000000001</c:v>
                </c:pt>
                <c:pt idx="479">
                  <c:v>71.7273</c:v>
                </c:pt>
                <c:pt idx="480">
                  <c:v>71.886600000000001</c:v>
                </c:pt>
                <c:pt idx="481">
                  <c:v>72.048000000000002</c:v>
                </c:pt>
                <c:pt idx="482">
                  <c:v>72.2089</c:v>
                </c:pt>
                <c:pt idx="483">
                  <c:v>72.370499999999979</c:v>
                </c:pt>
                <c:pt idx="484">
                  <c:v>72.5334</c:v>
                </c:pt>
                <c:pt idx="485">
                  <c:v>72.697000000000003</c:v>
                </c:pt>
                <c:pt idx="486">
                  <c:v>72.861000000000004</c:v>
                </c:pt>
                <c:pt idx="487">
                  <c:v>73.026899999999998</c:v>
                </c:pt>
                <c:pt idx="488">
                  <c:v>73.192499999999981</c:v>
                </c:pt>
                <c:pt idx="489">
                  <c:v>73.358399999999946</c:v>
                </c:pt>
                <c:pt idx="490">
                  <c:v>73.525000000000006</c:v>
                </c:pt>
                <c:pt idx="491">
                  <c:v>73.692599999999999</c:v>
                </c:pt>
                <c:pt idx="492">
                  <c:v>73.860500000000002</c:v>
                </c:pt>
                <c:pt idx="493">
                  <c:v>74.02979999999998</c:v>
                </c:pt>
                <c:pt idx="494">
                  <c:v>74.200300000000013</c:v>
                </c:pt>
                <c:pt idx="495">
                  <c:v>74.371799999999979</c:v>
                </c:pt>
                <c:pt idx="496">
                  <c:v>74.544399999999996</c:v>
                </c:pt>
                <c:pt idx="497">
                  <c:v>74.716700000000003</c:v>
                </c:pt>
                <c:pt idx="498">
                  <c:v>74.890299999999996</c:v>
                </c:pt>
                <c:pt idx="499">
                  <c:v>75.065299999999993</c:v>
                </c:pt>
                <c:pt idx="500">
                  <c:v>75.240899999999996</c:v>
                </c:pt>
                <c:pt idx="501">
                  <c:v>75.416899999999998</c:v>
                </c:pt>
                <c:pt idx="502">
                  <c:v>75.5946</c:v>
                </c:pt>
                <c:pt idx="503">
                  <c:v>75.772599999999983</c:v>
                </c:pt>
                <c:pt idx="504">
                  <c:v>75.951700000000002</c:v>
                </c:pt>
                <c:pt idx="505">
                  <c:v>76.131699999999995</c:v>
                </c:pt>
                <c:pt idx="506">
                  <c:v>76.312399999999982</c:v>
                </c:pt>
                <c:pt idx="507">
                  <c:v>76.493600000000001</c:v>
                </c:pt>
                <c:pt idx="508">
                  <c:v>76.676699999999983</c:v>
                </c:pt>
                <c:pt idx="509">
                  <c:v>76.859300000000005</c:v>
                </c:pt>
                <c:pt idx="510">
                  <c:v>77.044300000000007</c:v>
                </c:pt>
                <c:pt idx="511">
                  <c:v>77.228899999999982</c:v>
                </c:pt>
                <c:pt idx="512">
                  <c:v>77.415400000000005</c:v>
                </c:pt>
                <c:pt idx="513">
                  <c:v>77.600899999999982</c:v>
                </c:pt>
                <c:pt idx="514">
                  <c:v>77.787400000000005</c:v>
                </c:pt>
                <c:pt idx="515">
                  <c:v>77.974800000000002</c:v>
                </c:pt>
                <c:pt idx="516">
                  <c:v>78.162699999999987</c:v>
                </c:pt>
                <c:pt idx="517">
                  <c:v>78.350999999999999</c:v>
                </c:pt>
                <c:pt idx="518">
                  <c:v>78.541200000000003</c:v>
                </c:pt>
                <c:pt idx="519">
                  <c:v>78.731300000000005</c:v>
                </c:pt>
                <c:pt idx="520">
                  <c:v>78.922899999999998</c:v>
                </c:pt>
                <c:pt idx="521">
                  <c:v>79.114700000000013</c:v>
                </c:pt>
                <c:pt idx="522">
                  <c:v>79.308000000000007</c:v>
                </c:pt>
                <c:pt idx="523">
                  <c:v>79.502099999999999</c:v>
                </c:pt>
                <c:pt idx="524">
                  <c:v>79.696600000000004</c:v>
                </c:pt>
                <c:pt idx="525">
                  <c:v>79.892399999999981</c:v>
                </c:pt>
                <c:pt idx="526">
                  <c:v>80.089200000000005</c:v>
                </c:pt>
                <c:pt idx="527">
                  <c:v>80.286100000000005</c:v>
                </c:pt>
                <c:pt idx="528">
                  <c:v>80.484399999999994</c:v>
                </c:pt>
                <c:pt idx="529">
                  <c:v>80.683399999999978</c:v>
                </c:pt>
                <c:pt idx="530">
                  <c:v>80.883700000000005</c:v>
                </c:pt>
                <c:pt idx="531">
                  <c:v>81.084700000000012</c:v>
                </c:pt>
                <c:pt idx="532">
                  <c:v>81.285899999999998</c:v>
                </c:pt>
                <c:pt idx="533">
                  <c:v>81.488299999999995</c:v>
                </c:pt>
                <c:pt idx="534">
                  <c:v>81.691500000000005</c:v>
                </c:pt>
                <c:pt idx="535">
                  <c:v>81.896600000000007</c:v>
                </c:pt>
                <c:pt idx="536">
                  <c:v>82.101900000000001</c:v>
                </c:pt>
                <c:pt idx="537">
                  <c:v>82.306899999999999</c:v>
                </c:pt>
                <c:pt idx="538">
                  <c:v>82.512100000000004</c:v>
                </c:pt>
                <c:pt idx="539">
                  <c:v>82.718500000000006</c:v>
                </c:pt>
                <c:pt idx="540">
                  <c:v>82.925700000000006</c:v>
                </c:pt>
                <c:pt idx="541">
                  <c:v>83.133099999999999</c:v>
                </c:pt>
                <c:pt idx="542">
                  <c:v>83.341700000000003</c:v>
                </c:pt>
                <c:pt idx="543">
                  <c:v>83.552299999999974</c:v>
                </c:pt>
                <c:pt idx="544">
                  <c:v>83.7624</c:v>
                </c:pt>
                <c:pt idx="545">
                  <c:v>83.973799999999983</c:v>
                </c:pt>
                <c:pt idx="546">
                  <c:v>84.185899999999975</c:v>
                </c:pt>
                <c:pt idx="547">
                  <c:v>84.39879999999998</c:v>
                </c:pt>
                <c:pt idx="548">
                  <c:v>84.612699999999975</c:v>
                </c:pt>
                <c:pt idx="549">
                  <c:v>84.8279</c:v>
                </c:pt>
                <c:pt idx="550">
                  <c:v>85.043599999999998</c:v>
                </c:pt>
                <c:pt idx="551">
                  <c:v>85.259399999999999</c:v>
                </c:pt>
                <c:pt idx="552">
                  <c:v>85.477700000000013</c:v>
                </c:pt>
                <c:pt idx="553">
                  <c:v>85.695499999999981</c:v>
                </c:pt>
                <c:pt idx="554">
                  <c:v>85.914699999999996</c:v>
                </c:pt>
                <c:pt idx="555">
                  <c:v>86.134699999999995</c:v>
                </c:pt>
                <c:pt idx="556">
                  <c:v>86.355299999999986</c:v>
                </c:pt>
                <c:pt idx="557">
                  <c:v>86.576699999999974</c:v>
                </c:pt>
                <c:pt idx="558">
                  <c:v>86.799700000000001</c:v>
                </c:pt>
                <c:pt idx="559">
                  <c:v>87.022899999999979</c:v>
                </c:pt>
                <c:pt idx="560">
                  <c:v>87.246499999999997</c:v>
                </c:pt>
              </c:numCache>
            </c:numRef>
          </c:yVal>
          <c:smooth val="1"/>
        </c:ser>
        <c:dLbls>
          <c:showLegendKey val="0"/>
          <c:showVal val="0"/>
          <c:showCatName val="0"/>
          <c:showSerName val="0"/>
          <c:showPercent val="0"/>
          <c:showBubbleSize val="0"/>
        </c:dLbls>
        <c:axId val="145984512"/>
        <c:axId val="149504768"/>
      </c:scatterChart>
      <c:valAx>
        <c:axId val="145984512"/>
        <c:scaling>
          <c:orientation val="minMax"/>
          <c:max val="2050"/>
          <c:min val="1980"/>
        </c:scaling>
        <c:delete val="0"/>
        <c:axPos val="b"/>
        <c:majorGridlines>
          <c:spPr>
            <a:ln w="9525" cap="flat" cmpd="sng" algn="ctr">
              <a:solidFill>
                <a:schemeClr val="tx1">
                  <a:lumMod val="15000"/>
                  <a:lumOff val="85000"/>
                </a:schemeClr>
              </a:solidFill>
              <a:prstDash val="sysDash"/>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49504768"/>
        <c:crosses val="autoZero"/>
        <c:crossBetween val="midCat"/>
        <c:majorUnit val="10"/>
      </c:valAx>
      <c:valAx>
        <c:axId val="149504768"/>
        <c:scaling>
          <c:orientation val="minMax"/>
          <c:max val="140"/>
          <c:min val="20"/>
        </c:scaling>
        <c:delete val="0"/>
        <c:axPos val="l"/>
        <c:majorGridlines>
          <c:spPr>
            <a:ln w="9525" cap="flat" cmpd="sng" algn="ctr">
              <a:solidFill>
                <a:schemeClr val="tx1">
                  <a:lumMod val="15000"/>
                  <a:lumOff val="85000"/>
                </a:schemeClr>
              </a:solidFill>
              <a:prstDash val="sysDash"/>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tr-TR" sz="800"/>
                  <a:t>Million</a:t>
                </a:r>
                <a:r>
                  <a:rPr lang="tr-TR" sz="800" baseline="0"/>
                  <a:t> tonCO</a:t>
                </a:r>
                <a:r>
                  <a:rPr lang="tr-TR" sz="800" baseline="-25000"/>
                  <a:t>2</a:t>
                </a:r>
              </a:p>
            </c:rich>
          </c:tx>
          <c:layout>
            <c:manualLayout>
              <c:xMode val="edge"/>
              <c:yMode val="edge"/>
              <c:x val="0"/>
              <c:y val="0.31258951121675799"/>
            </c:manualLayout>
          </c:layout>
          <c:overlay val="0"/>
          <c:spPr>
            <a:noFill/>
            <a:ln>
              <a:noFill/>
            </a:ln>
            <a:effectLst/>
          </c:sp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ln>
                  <a:noFill/>
                </a:ln>
                <a:solidFill>
                  <a:schemeClr val="tx1">
                    <a:lumMod val="65000"/>
                    <a:lumOff val="35000"/>
                  </a:schemeClr>
                </a:solidFill>
                <a:latin typeface="+mn-lt"/>
                <a:ea typeface="+mn-ea"/>
                <a:cs typeface="+mn-cs"/>
              </a:defRPr>
            </a:pPr>
            <a:endParaRPr lang="en-US"/>
          </a:p>
        </c:txPr>
        <c:crossAx val="145984512"/>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tr-TR" sz="1200"/>
              <a:t>b)</a:t>
            </a:r>
          </a:p>
        </c:rich>
      </c:tx>
      <c:layout>
        <c:manualLayout>
          <c:xMode val="edge"/>
          <c:yMode val="edge"/>
          <c:x val="1.29819713339215E-2"/>
          <c:y val="6.6687037254671497E-3"/>
        </c:manualLayout>
      </c:layout>
      <c:overlay val="0"/>
      <c:spPr>
        <a:noFill/>
        <a:ln>
          <a:noFill/>
        </a:ln>
        <a:effectLst/>
      </c:spPr>
    </c:title>
    <c:autoTitleDeleted val="0"/>
    <c:plotArea>
      <c:layout>
        <c:manualLayout>
          <c:layoutTarget val="inner"/>
          <c:xMode val="edge"/>
          <c:yMode val="edge"/>
          <c:x val="0.17636030697008501"/>
          <c:y val="2.39157158926563E-2"/>
          <c:w val="0.76080671205739903"/>
          <c:h val="0.89474931704965499"/>
        </c:manualLayout>
      </c:layout>
      <c:scatterChart>
        <c:scatterStyle val="smoothMarker"/>
        <c:varyColors val="0"/>
        <c:ser>
          <c:idx val="0"/>
          <c:order val="0"/>
          <c:tx>
            <c:strRef>
              <c:f>'CO2'!$Q$2</c:f>
              <c:strCache>
                <c:ptCount val="1"/>
                <c:pt idx="0">
                  <c:v>S-EV</c:v>
                </c:pt>
              </c:strCache>
            </c:strRef>
          </c:tx>
          <c:spPr>
            <a:ln w="19050" cap="rnd">
              <a:solidFill>
                <a:schemeClr val="accent1"/>
              </a:solidFill>
              <a:round/>
            </a:ln>
            <a:effectLst/>
          </c:spPr>
          <c:marker>
            <c:symbol val="none"/>
          </c:marker>
          <c:xVal>
            <c:numRef>
              <c:f>'CO2'!$A$3:$A$563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'CO2'!$Q$3:$Q$563</c:f>
              <c:numCache>
                <c:formatCode>#,##0.00</c:formatCode>
                <c:ptCount val="561"/>
                <c:pt idx="0">
                  <c:v>672.93599999999935</c:v>
                </c:pt>
                <c:pt idx="1">
                  <c:v>670.65499999999997</c:v>
                </c:pt>
                <c:pt idx="2">
                  <c:v>668.42399999999998</c:v>
                </c:pt>
                <c:pt idx="3">
                  <c:v>666.25</c:v>
                </c:pt>
                <c:pt idx="4">
                  <c:v>664.13599999999997</c:v>
                </c:pt>
                <c:pt idx="5">
                  <c:v>662.08399999999995</c:v>
                </c:pt>
                <c:pt idx="6">
                  <c:v>660.09799999999996</c:v>
                </c:pt>
                <c:pt idx="7">
                  <c:v>658.18100000000004</c:v>
                </c:pt>
                <c:pt idx="8">
                  <c:v>656.33499999999935</c:v>
                </c:pt>
                <c:pt idx="9">
                  <c:v>654.55999999999938</c:v>
                </c:pt>
                <c:pt idx="10">
                  <c:v>652.90199999999936</c:v>
                </c:pt>
                <c:pt idx="11">
                  <c:v>651.33099999999865</c:v>
                </c:pt>
                <c:pt idx="12">
                  <c:v>649.82399999999996</c:v>
                </c:pt>
                <c:pt idx="13">
                  <c:v>648.36099999999828</c:v>
                </c:pt>
                <c:pt idx="14">
                  <c:v>646.923</c:v>
                </c:pt>
                <c:pt idx="15">
                  <c:v>645.49699999999996</c:v>
                </c:pt>
                <c:pt idx="16">
                  <c:v>644.07100000000003</c:v>
                </c:pt>
                <c:pt idx="17">
                  <c:v>642.63300000000004</c:v>
                </c:pt>
                <c:pt idx="18">
                  <c:v>641.20899999999995</c:v>
                </c:pt>
                <c:pt idx="19">
                  <c:v>639.82499999999936</c:v>
                </c:pt>
                <c:pt idx="20">
                  <c:v>638.50099999999998</c:v>
                </c:pt>
                <c:pt idx="21">
                  <c:v>637.25599999999997</c:v>
                </c:pt>
                <c:pt idx="22">
                  <c:v>636.10500000000002</c:v>
                </c:pt>
                <c:pt idx="23">
                  <c:v>635.05999999999938</c:v>
                </c:pt>
                <c:pt idx="24">
                  <c:v>634.13300000000004</c:v>
                </c:pt>
                <c:pt idx="25">
                  <c:v>633.33199999999829</c:v>
                </c:pt>
                <c:pt idx="26">
                  <c:v>632.64099999999996</c:v>
                </c:pt>
                <c:pt idx="27">
                  <c:v>632.05499999999938</c:v>
                </c:pt>
                <c:pt idx="28">
                  <c:v>631.56899999999996</c:v>
                </c:pt>
                <c:pt idx="29">
                  <c:v>631.17899999999997</c:v>
                </c:pt>
                <c:pt idx="30">
                  <c:v>630.88</c:v>
                </c:pt>
                <c:pt idx="31">
                  <c:v>630.66800000000001</c:v>
                </c:pt>
                <c:pt idx="32">
                  <c:v>630.53800000000001</c:v>
                </c:pt>
                <c:pt idx="33">
                  <c:v>630.48699999999997</c:v>
                </c:pt>
                <c:pt idx="34">
                  <c:v>630.505</c:v>
                </c:pt>
                <c:pt idx="35">
                  <c:v>630.56899999999996</c:v>
                </c:pt>
                <c:pt idx="36">
                  <c:v>630.66099999999938</c:v>
                </c:pt>
                <c:pt idx="37">
                  <c:v>630.76499999999999</c:v>
                </c:pt>
                <c:pt idx="38">
                  <c:v>630.86699999999792</c:v>
                </c:pt>
                <c:pt idx="39">
                  <c:v>630.95499999999936</c:v>
                </c:pt>
                <c:pt idx="40">
                  <c:v>631.01800000000003</c:v>
                </c:pt>
                <c:pt idx="41">
                  <c:v>631.04899999999998</c:v>
                </c:pt>
                <c:pt idx="42">
                  <c:v>631.04599999999937</c:v>
                </c:pt>
                <c:pt idx="43">
                  <c:v>631.01</c:v>
                </c:pt>
                <c:pt idx="44">
                  <c:v>630.94199999999864</c:v>
                </c:pt>
                <c:pt idx="45">
                  <c:v>630.84099999999864</c:v>
                </c:pt>
                <c:pt idx="46">
                  <c:v>630.71</c:v>
                </c:pt>
                <c:pt idx="47">
                  <c:v>630.54899999999998</c:v>
                </c:pt>
                <c:pt idx="48">
                  <c:v>630.35899999999936</c:v>
                </c:pt>
                <c:pt idx="49">
                  <c:v>630.14199999999937</c:v>
                </c:pt>
                <c:pt idx="50">
                  <c:v>629.89699999999937</c:v>
                </c:pt>
                <c:pt idx="51">
                  <c:v>629.62900000000002</c:v>
                </c:pt>
                <c:pt idx="52">
                  <c:v>629.33900000000006</c:v>
                </c:pt>
                <c:pt idx="53">
                  <c:v>629.03099999999938</c:v>
                </c:pt>
                <c:pt idx="54">
                  <c:v>628.70600000000002</c:v>
                </c:pt>
                <c:pt idx="55">
                  <c:v>628.36499999999864</c:v>
                </c:pt>
                <c:pt idx="56">
                  <c:v>628.00900000000001</c:v>
                </c:pt>
                <c:pt idx="57">
                  <c:v>627.63900000000001</c:v>
                </c:pt>
                <c:pt idx="58">
                  <c:v>627.26499999999999</c:v>
                </c:pt>
                <c:pt idx="59">
                  <c:v>626.88900000000001</c:v>
                </c:pt>
                <c:pt idx="60">
                  <c:v>626.51199999999938</c:v>
                </c:pt>
                <c:pt idx="61">
                  <c:v>626.13800000000003</c:v>
                </c:pt>
                <c:pt idx="62">
                  <c:v>625.76800000000003</c:v>
                </c:pt>
                <c:pt idx="63">
                  <c:v>625.40599999999938</c:v>
                </c:pt>
                <c:pt idx="64">
                  <c:v>625.05099999999936</c:v>
                </c:pt>
                <c:pt idx="65">
                  <c:v>624.70600000000002</c:v>
                </c:pt>
                <c:pt idx="66">
                  <c:v>624.38800000000003</c:v>
                </c:pt>
                <c:pt idx="67">
                  <c:v>624.09500000000003</c:v>
                </c:pt>
                <c:pt idx="68">
                  <c:v>623.82899999999938</c:v>
                </c:pt>
                <c:pt idx="69">
                  <c:v>623.58399999999995</c:v>
                </c:pt>
                <c:pt idx="70">
                  <c:v>623.36199999999792</c:v>
                </c:pt>
                <c:pt idx="71">
                  <c:v>623.16099999999938</c:v>
                </c:pt>
                <c:pt idx="72">
                  <c:v>622.97799999999938</c:v>
                </c:pt>
                <c:pt idx="73">
                  <c:v>622.81299999999828</c:v>
                </c:pt>
                <c:pt idx="74">
                  <c:v>622.66199999999935</c:v>
                </c:pt>
                <c:pt idx="75">
                  <c:v>622.52099999999996</c:v>
                </c:pt>
                <c:pt idx="76">
                  <c:v>622.38699999999938</c:v>
                </c:pt>
                <c:pt idx="77">
                  <c:v>622.25599999999997</c:v>
                </c:pt>
                <c:pt idx="78">
                  <c:v>622.12800000000004</c:v>
                </c:pt>
                <c:pt idx="79">
                  <c:v>622</c:v>
                </c:pt>
                <c:pt idx="80">
                  <c:v>621.87099999999998</c:v>
                </c:pt>
                <c:pt idx="81">
                  <c:v>621.73800000000006</c:v>
                </c:pt>
                <c:pt idx="82">
                  <c:v>621.58199999999999</c:v>
                </c:pt>
                <c:pt idx="83">
                  <c:v>621.40099999999939</c:v>
                </c:pt>
                <c:pt idx="84">
                  <c:v>621.19200000000001</c:v>
                </c:pt>
                <c:pt idx="85">
                  <c:v>620.95399999999938</c:v>
                </c:pt>
                <c:pt idx="86">
                  <c:v>620.68700000000001</c:v>
                </c:pt>
                <c:pt idx="87">
                  <c:v>620.39</c:v>
                </c:pt>
                <c:pt idx="88">
                  <c:v>620.06299999999828</c:v>
                </c:pt>
                <c:pt idx="89">
                  <c:v>619.70500000000004</c:v>
                </c:pt>
                <c:pt idx="90">
                  <c:v>619.33999999999867</c:v>
                </c:pt>
                <c:pt idx="91">
                  <c:v>618.98099999999999</c:v>
                </c:pt>
                <c:pt idx="92">
                  <c:v>618.63900000000001</c:v>
                </c:pt>
                <c:pt idx="93">
                  <c:v>618.32199999999841</c:v>
                </c:pt>
                <c:pt idx="94">
                  <c:v>618.03699999999935</c:v>
                </c:pt>
                <c:pt idx="95">
                  <c:v>617.79200000000003</c:v>
                </c:pt>
                <c:pt idx="96">
                  <c:v>617.59299999999996</c:v>
                </c:pt>
                <c:pt idx="97">
                  <c:v>617.44299999999828</c:v>
                </c:pt>
                <c:pt idx="98">
                  <c:v>617.32499999999936</c:v>
                </c:pt>
                <c:pt idx="99">
                  <c:v>617.22900000000004</c:v>
                </c:pt>
                <c:pt idx="100">
                  <c:v>617.15099999999939</c:v>
                </c:pt>
                <c:pt idx="101">
                  <c:v>617.08600000000001</c:v>
                </c:pt>
                <c:pt idx="102">
                  <c:v>617.03</c:v>
                </c:pt>
                <c:pt idx="103">
                  <c:v>616.976</c:v>
                </c:pt>
                <c:pt idx="104">
                  <c:v>616.923</c:v>
                </c:pt>
                <c:pt idx="105">
                  <c:v>616.86899999999866</c:v>
                </c:pt>
                <c:pt idx="106">
                  <c:v>616.82799999999816</c:v>
                </c:pt>
                <c:pt idx="107">
                  <c:v>616.80399999999997</c:v>
                </c:pt>
                <c:pt idx="108">
                  <c:v>616.79899999999998</c:v>
                </c:pt>
                <c:pt idx="109">
                  <c:v>616.81599999999867</c:v>
                </c:pt>
                <c:pt idx="110">
                  <c:v>616.85599999999829</c:v>
                </c:pt>
                <c:pt idx="111">
                  <c:v>616.92099999999937</c:v>
                </c:pt>
                <c:pt idx="112">
                  <c:v>617.01199999999938</c:v>
                </c:pt>
                <c:pt idx="113">
                  <c:v>617.13</c:v>
                </c:pt>
                <c:pt idx="114">
                  <c:v>617.25800000000004</c:v>
                </c:pt>
                <c:pt idx="115">
                  <c:v>617.38900000000001</c:v>
                </c:pt>
                <c:pt idx="116">
                  <c:v>617.52099999999996</c:v>
                </c:pt>
                <c:pt idx="117">
                  <c:v>617.649</c:v>
                </c:pt>
                <c:pt idx="118">
                  <c:v>617.76900000000001</c:v>
                </c:pt>
                <c:pt idx="119">
                  <c:v>617.88</c:v>
                </c:pt>
                <c:pt idx="120">
                  <c:v>617.97799999999938</c:v>
                </c:pt>
                <c:pt idx="121">
                  <c:v>618.06099999999935</c:v>
                </c:pt>
                <c:pt idx="122">
                  <c:v>618.14400000000001</c:v>
                </c:pt>
                <c:pt idx="123">
                  <c:v>618.22900000000004</c:v>
                </c:pt>
                <c:pt idx="124">
                  <c:v>618.32199999999841</c:v>
                </c:pt>
                <c:pt idx="125">
                  <c:v>618.42499999999939</c:v>
                </c:pt>
                <c:pt idx="126">
                  <c:v>618.53899999999999</c:v>
                </c:pt>
                <c:pt idx="127">
                  <c:v>618.66599999999937</c:v>
                </c:pt>
                <c:pt idx="128">
                  <c:v>618.80799999999829</c:v>
                </c:pt>
                <c:pt idx="129">
                  <c:v>618.96699999999828</c:v>
                </c:pt>
                <c:pt idx="130">
                  <c:v>619.13699999999938</c:v>
                </c:pt>
                <c:pt idx="131">
                  <c:v>619.31799999999828</c:v>
                </c:pt>
                <c:pt idx="132">
                  <c:v>619.50900000000001</c:v>
                </c:pt>
                <c:pt idx="133">
                  <c:v>619.71</c:v>
                </c:pt>
                <c:pt idx="134">
                  <c:v>619.92199999999866</c:v>
                </c:pt>
                <c:pt idx="135">
                  <c:v>620.14400000000001</c:v>
                </c:pt>
                <c:pt idx="136">
                  <c:v>620.37599999999998</c:v>
                </c:pt>
                <c:pt idx="137">
                  <c:v>620.61800000000005</c:v>
                </c:pt>
                <c:pt idx="138">
                  <c:v>620.87300000000005</c:v>
                </c:pt>
                <c:pt idx="139">
                  <c:v>621.13699999999938</c:v>
                </c:pt>
                <c:pt idx="140">
                  <c:v>621.40800000000002</c:v>
                </c:pt>
                <c:pt idx="141">
                  <c:v>621.68499999999995</c:v>
                </c:pt>
                <c:pt idx="142">
                  <c:v>621.96599999999864</c:v>
                </c:pt>
                <c:pt idx="143">
                  <c:v>622.25</c:v>
                </c:pt>
                <c:pt idx="144">
                  <c:v>622.53699999999935</c:v>
                </c:pt>
                <c:pt idx="145">
                  <c:v>622.82499999999936</c:v>
                </c:pt>
                <c:pt idx="146">
                  <c:v>623.12400000000002</c:v>
                </c:pt>
                <c:pt idx="147">
                  <c:v>623.43599999999935</c:v>
                </c:pt>
                <c:pt idx="148">
                  <c:v>623.76</c:v>
                </c:pt>
                <c:pt idx="149">
                  <c:v>624.09699999999998</c:v>
                </c:pt>
                <c:pt idx="150">
                  <c:v>624.44799999999827</c:v>
                </c:pt>
                <c:pt idx="151">
                  <c:v>624.81199999999865</c:v>
                </c:pt>
                <c:pt idx="152">
                  <c:v>625.19000000000005</c:v>
                </c:pt>
                <c:pt idx="153">
                  <c:v>625.58299999999997</c:v>
                </c:pt>
                <c:pt idx="154">
                  <c:v>625.971</c:v>
                </c:pt>
                <c:pt idx="155">
                  <c:v>626.35299999999768</c:v>
                </c:pt>
                <c:pt idx="156">
                  <c:v>626.72900000000004</c:v>
                </c:pt>
                <c:pt idx="157">
                  <c:v>627.09699999999998</c:v>
                </c:pt>
                <c:pt idx="158">
                  <c:v>627.45699999999829</c:v>
                </c:pt>
                <c:pt idx="159">
                  <c:v>627.80799999999829</c:v>
                </c:pt>
                <c:pt idx="160">
                  <c:v>628.15899999999999</c:v>
                </c:pt>
                <c:pt idx="161">
                  <c:v>628.49300000000005</c:v>
                </c:pt>
                <c:pt idx="162">
                  <c:v>628.81299999999828</c:v>
                </c:pt>
                <c:pt idx="163">
                  <c:v>629.11599999999999</c:v>
                </c:pt>
                <c:pt idx="164">
                  <c:v>629.39499999999998</c:v>
                </c:pt>
                <c:pt idx="165">
                  <c:v>629.64800000000002</c:v>
                </c:pt>
                <c:pt idx="166">
                  <c:v>629.87199999999996</c:v>
                </c:pt>
                <c:pt idx="167">
                  <c:v>630.06399999999996</c:v>
                </c:pt>
                <c:pt idx="168">
                  <c:v>630.221</c:v>
                </c:pt>
                <c:pt idx="169">
                  <c:v>630.34299999999791</c:v>
                </c:pt>
                <c:pt idx="170">
                  <c:v>630.43099999999936</c:v>
                </c:pt>
                <c:pt idx="171">
                  <c:v>630.49099999999999</c:v>
                </c:pt>
                <c:pt idx="172">
                  <c:v>630.52800000000002</c:v>
                </c:pt>
                <c:pt idx="173">
                  <c:v>630.54399999999998</c:v>
                </c:pt>
                <c:pt idx="174">
                  <c:v>630.54300000000001</c:v>
                </c:pt>
                <c:pt idx="175">
                  <c:v>630.52800000000002</c:v>
                </c:pt>
                <c:pt idx="176">
                  <c:v>630.50199999999938</c:v>
                </c:pt>
                <c:pt idx="177">
                  <c:v>630.46699999999828</c:v>
                </c:pt>
                <c:pt idx="178">
                  <c:v>630.41599999999937</c:v>
                </c:pt>
                <c:pt idx="179">
                  <c:v>630.35399999999936</c:v>
                </c:pt>
                <c:pt idx="180">
                  <c:v>630.28099999999995</c:v>
                </c:pt>
                <c:pt idx="181">
                  <c:v>630.20100000000002</c:v>
                </c:pt>
                <c:pt idx="182">
                  <c:v>630.11699999999996</c:v>
                </c:pt>
                <c:pt idx="183">
                  <c:v>630.02800000000002</c:v>
                </c:pt>
                <c:pt idx="184">
                  <c:v>629.93699999999865</c:v>
                </c:pt>
                <c:pt idx="185">
                  <c:v>629.84499999999866</c:v>
                </c:pt>
                <c:pt idx="186">
                  <c:v>629.76800000000003</c:v>
                </c:pt>
                <c:pt idx="187">
                  <c:v>629.70500000000004</c:v>
                </c:pt>
                <c:pt idx="188">
                  <c:v>629.65699999999936</c:v>
                </c:pt>
                <c:pt idx="189">
                  <c:v>629.625</c:v>
                </c:pt>
                <c:pt idx="190">
                  <c:v>629.60900000000004</c:v>
                </c:pt>
                <c:pt idx="191">
                  <c:v>629.60900000000004</c:v>
                </c:pt>
                <c:pt idx="192">
                  <c:v>629.625</c:v>
                </c:pt>
                <c:pt idx="193">
                  <c:v>629.65800000000002</c:v>
                </c:pt>
                <c:pt idx="194">
                  <c:v>629.68200000000002</c:v>
                </c:pt>
                <c:pt idx="195">
                  <c:v>629.69500000000005</c:v>
                </c:pt>
                <c:pt idx="196">
                  <c:v>629.697</c:v>
                </c:pt>
                <c:pt idx="197">
                  <c:v>629.68600000000004</c:v>
                </c:pt>
                <c:pt idx="198">
                  <c:v>629.65899999999999</c:v>
                </c:pt>
                <c:pt idx="199">
                  <c:v>629.61599999999999</c:v>
                </c:pt>
                <c:pt idx="200">
                  <c:v>629.55699999999865</c:v>
                </c:pt>
                <c:pt idx="201">
                  <c:v>629.47900000000004</c:v>
                </c:pt>
                <c:pt idx="202">
                  <c:v>629.40699999999936</c:v>
                </c:pt>
                <c:pt idx="203">
                  <c:v>629.33900000000006</c:v>
                </c:pt>
                <c:pt idx="204">
                  <c:v>629.27499999999998</c:v>
                </c:pt>
                <c:pt idx="205">
                  <c:v>629.21299999999997</c:v>
                </c:pt>
                <c:pt idx="206">
                  <c:v>629.154</c:v>
                </c:pt>
                <c:pt idx="207">
                  <c:v>629.09500000000003</c:v>
                </c:pt>
                <c:pt idx="208">
                  <c:v>629.03800000000001</c:v>
                </c:pt>
                <c:pt idx="209">
                  <c:v>628.98099999999999</c:v>
                </c:pt>
                <c:pt idx="210">
                  <c:v>628.89400000000001</c:v>
                </c:pt>
                <c:pt idx="211">
                  <c:v>628.77700000000004</c:v>
                </c:pt>
                <c:pt idx="212">
                  <c:v>628.62800000000004</c:v>
                </c:pt>
                <c:pt idx="213">
                  <c:v>628.44799999999827</c:v>
                </c:pt>
                <c:pt idx="214">
                  <c:v>628.23599999999999</c:v>
                </c:pt>
                <c:pt idx="215">
                  <c:v>627.99300000000005</c:v>
                </c:pt>
                <c:pt idx="216">
                  <c:v>627.71699999999998</c:v>
                </c:pt>
                <c:pt idx="217">
                  <c:v>627.41</c:v>
                </c:pt>
                <c:pt idx="218">
                  <c:v>627.09299999999996</c:v>
                </c:pt>
                <c:pt idx="219">
                  <c:v>626.76499999999999</c:v>
                </c:pt>
                <c:pt idx="220">
                  <c:v>626.42399999999998</c:v>
                </c:pt>
                <c:pt idx="221">
                  <c:v>626.07100000000003</c:v>
                </c:pt>
                <c:pt idx="222">
                  <c:v>625.70299999999997</c:v>
                </c:pt>
                <c:pt idx="223">
                  <c:v>625.32199999999841</c:v>
                </c:pt>
                <c:pt idx="224">
                  <c:v>624.92599999999936</c:v>
                </c:pt>
                <c:pt idx="225">
                  <c:v>624.51400000000001</c:v>
                </c:pt>
                <c:pt idx="226">
                  <c:v>624.04199999999867</c:v>
                </c:pt>
                <c:pt idx="227">
                  <c:v>623.50900000000001</c:v>
                </c:pt>
                <c:pt idx="228">
                  <c:v>622.91399999999999</c:v>
                </c:pt>
                <c:pt idx="229">
                  <c:v>622.25400000000002</c:v>
                </c:pt>
                <c:pt idx="230">
                  <c:v>621.53099999999938</c:v>
                </c:pt>
                <c:pt idx="231">
                  <c:v>620.745</c:v>
                </c:pt>
                <c:pt idx="232">
                  <c:v>619.89800000000002</c:v>
                </c:pt>
                <c:pt idx="233">
                  <c:v>618.98900000000003</c:v>
                </c:pt>
                <c:pt idx="234">
                  <c:v>618.06399999999996</c:v>
                </c:pt>
                <c:pt idx="235">
                  <c:v>617.13099999999997</c:v>
                </c:pt>
                <c:pt idx="236">
                  <c:v>616.20299999999997</c:v>
                </c:pt>
                <c:pt idx="237">
                  <c:v>615.28599999999994</c:v>
                </c:pt>
                <c:pt idx="238">
                  <c:v>614.38800000000003</c:v>
                </c:pt>
                <c:pt idx="239">
                  <c:v>613.51400000000001</c:v>
                </c:pt>
                <c:pt idx="240">
                  <c:v>612.67100000000005</c:v>
                </c:pt>
                <c:pt idx="241">
                  <c:v>611.86199999999792</c:v>
                </c:pt>
                <c:pt idx="242">
                  <c:v>611.12800000000004</c:v>
                </c:pt>
                <c:pt idx="243">
                  <c:v>610.46299999999792</c:v>
                </c:pt>
                <c:pt idx="244">
                  <c:v>609.86099999999828</c:v>
                </c:pt>
                <c:pt idx="245">
                  <c:v>609.31799999999828</c:v>
                </c:pt>
                <c:pt idx="246">
                  <c:v>608.82799999999816</c:v>
                </c:pt>
                <c:pt idx="247">
                  <c:v>608.39</c:v>
                </c:pt>
                <c:pt idx="248">
                  <c:v>607.99800000000005</c:v>
                </c:pt>
                <c:pt idx="249">
                  <c:v>607.649</c:v>
                </c:pt>
                <c:pt idx="250">
                  <c:v>607.26800000000003</c:v>
                </c:pt>
                <c:pt idx="251">
                  <c:v>606.85299999999768</c:v>
                </c:pt>
                <c:pt idx="252">
                  <c:v>606.404</c:v>
                </c:pt>
                <c:pt idx="253">
                  <c:v>605.92099999999937</c:v>
                </c:pt>
                <c:pt idx="254">
                  <c:v>605.40499999999997</c:v>
                </c:pt>
                <c:pt idx="255">
                  <c:v>604.85399999999936</c:v>
                </c:pt>
                <c:pt idx="256">
                  <c:v>604.26699999999937</c:v>
                </c:pt>
                <c:pt idx="257">
                  <c:v>603.64400000000001</c:v>
                </c:pt>
                <c:pt idx="258">
                  <c:v>603.02800000000002</c:v>
                </c:pt>
                <c:pt idx="259">
                  <c:v>602.41599999999937</c:v>
                </c:pt>
                <c:pt idx="260">
                  <c:v>601.80499999999938</c:v>
                </c:pt>
                <c:pt idx="261">
                  <c:v>601.19299999999998</c:v>
                </c:pt>
                <c:pt idx="262">
                  <c:v>600.57799999999997</c:v>
                </c:pt>
                <c:pt idx="263">
                  <c:v>599.95899999999938</c:v>
                </c:pt>
                <c:pt idx="264">
                  <c:v>599.33399999999938</c:v>
                </c:pt>
                <c:pt idx="265">
                  <c:v>598.70299999999997</c:v>
                </c:pt>
                <c:pt idx="266">
                  <c:v>598.07399999999996</c:v>
                </c:pt>
                <c:pt idx="267">
                  <c:v>597.44699999999841</c:v>
                </c:pt>
                <c:pt idx="268">
                  <c:v>596.82299999999827</c:v>
                </c:pt>
                <c:pt idx="269">
                  <c:v>596.20399999999995</c:v>
                </c:pt>
                <c:pt idx="270">
                  <c:v>595.58699999999999</c:v>
                </c:pt>
                <c:pt idx="271">
                  <c:v>594.97500000000002</c:v>
                </c:pt>
                <c:pt idx="272">
                  <c:v>594.36599999999828</c:v>
                </c:pt>
                <c:pt idx="273">
                  <c:v>593.76199999999938</c:v>
                </c:pt>
                <c:pt idx="274">
                  <c:v>593.15899999999999</c:v>
                </c:pt>
                <c:pt idx="275">
                  <c:v>592.55699999999865</c:v>
                </c:pt>
                <c:pt idx="276">
                  <c:v>591.95499999999936</c:v>
                </c:pt>
                <c:pt idx="277">
                  <c:v>591.35299999999768</c:v>
                </c:pt>
                <c:pt idx="278">
                  <c:v>590.75300000000004</c:v>
                </c:pt>
                <c:pt idx="279">
                  <c:v>590.15300000000002</c:v>
                </c:pt>
                <c:pt idx="280">
                  <c:v>589.55499999999938</c:v>
                </c:pt>
                <c:pt idx="281">
                  <c:v>588.95699999999829</c:v>
                </c:pt>
                <c:pt idx="282">
                  <c:v>588.15</c:v>
                </c:pt>
                <c:pt idx="283">
                  <c:v>587.13599999999997</c:v>
                </c:pt>
                <c:pt idx="284">
                  <c:v>585.91599999999937</c:v>
                </c:pt>
                <c:pt idx="285">
                  <c:v>584.48800000000006</c:v>
                </c:pt>
                <c:pt idx="286">
                  <c:v>582.85299999999768</c:v>
                </c:pt>
                <c:pt idx="287">
                  <c:v>581.00900000000001</c:v>
                </c:pt>
                <c:pt idx="288">
                  <c:v>578.95599999999865</c:v>
                </c:pt>
                <c:pt idx="289">
                  <c:v>576.69399999999996</c:v>
                </c:pt>
                <c:pt idx="290">
                  <c:v>574.43799999999828</c:v>
                </c:pt>
                <c:pt idx="291">
                  <c:v>572.18899999999996</c:v>
                </c:pt>
                <c:pt idx="292">
                  <c:v>569.94399999999996</c:v>
                </c:pt>
                <c:pt idx="293">
                  <c:v>567.702</c:v>
                </c:pt>
                <c:pt idx="294">
                  <c:v>565.46400000000006</c:v>
                </c:pt>
                <c:pt idx="295">
                  <c:v>563.22699999999998</c:v>
                </c:pt>
                <c:pt idx="296">
                  <c:v>560.99199999999996</c:v>
                </c:pt>
                <c:pt idx="297">
                  <c:v>558.75900000000001</c:v>
                </c:pt>
                <c:pt idx="298">
                  <c:v>556.529</c:v>
                </c:pt>
                <c:pt idx="299">
                  <c:v>554.30099999999936</c:v>
                </c:pt>
                <c:pt idx="300">
                  <c:v>552.07500000000005</c:v>
                </c:pt>
                <c:pt idx="301">
                  <c:v>549.85299999999768</c:v>
                </c:pt>
                <c:pt idx="302">
                  <c:v>547.63300000000004</c:v>
                </c:pt>
                <c:pt idx="303">
                  <c:v>545.41699999999867</c:v>
                </c:pt>
                <c:pt idx="304">
                  <c:v>543.20299999999997</c:v>
                </c:pt>
                <c:pt idx="305">
                  <c:v>540.99300000000005</c:v>
                </c:pt>
                <c:pt idx="306">
                  <c:v>538.78700000000003</c:v>
                </c:pt>
                <c:pt idx="307">
                  <c:v>536.58399999999995</c:v>
                </c:pt>
                <c:pt idx="308">
                  <c:v>534.38400000000001</c:v>
                </c:pt>
                <c:pt idx="309">
                  <c:v>532.18899999999996</c:v>
                </c:pt>
                <c:pt idx="310">
                  <c:v>529.99699999999996</c:v>
                </c:pt>
                <c:pt idx="311">
                  <c:v>527.80999999999938</c:v>
                </c:pt>
                <c:pt idx="312">
                  <c:v>525.62699999999938</c:v>
                </c:pt>
                <c:pt idx="313">
                  <c:v>523.44999999999936</c:v>
                </c:pt>
                <c:pt idx="314">
                  <c:v>521.27599999999995</c:v>
                </c:pt>
                <c:pt idx="315">
                  <c:v>519.10599999999999</c:v>
                </c:pt>
                <c:pt idx="316">
                  <c:v>516.94199999999864</c:v>
                </c:pt>
                <c:pt idx="317">
                  <c:v>514.78200000000004</c:v>
                </c:pt>
                <c:pt idx="318">
                  <c:v>512.62699999999938</c:v>
                </c:pt>
                <c:pt idx="319">
                  <c:v>510.47800000000001</c:v>
                </c:pt>
                <c:pt idx="320">
                  <c:v>508.334</c:v>
                </c:pt>
                <c:pt idx="321">
                  <c:v>506.19499999999999</c:v>
                </c:pt>
                <c:pt idx="322">
                  <c:v>504.06900000000002</c:v>
                </c:pt>
                <c:pt idx="323">
                  <c:v>501.95400000000001</c:v>
                </c:pt>
                <c:pt idx="324">
                  <c:v>499.85199999999992</c:v>
                </c:pt>
                <c:pt idx="325">
                  <c:v>497.762</c:v>
                </c:pt>
                <c:pt idx="326">
                  <c:v>495.68400000000008</c:v>
                </c:pt>
                <c:pt idx="327">
                  <c:v>493.61799999999999</c:v>
                </c:pt>
                <c:pt idx="328">
                  <c:v>491.56400000000002</c:v>
                </c:pt>
                <c:pt idx="329">
                  <c:v>489.52199999999891</c:v>
                </c:pt>
                <c:pt idx="330">
                  <c:v>487.49200000000002</c:v>
                </c:pt>
                <c:pt idx="331">
                  <c:v>485.47199999999879</c:v>
                </c:pt>
                <c:pt idx="332">
                  <c:v>483.464</c:v>
                </c:pt>
                <c:pt idx="333">
                  <c:v>481.46600000000001</c:v>
                </c:pt>
                <c:pt idx="334">
                  <c:v>479.47899999999879</c:v>
                </c:pt>
                <c:pt idx="335">
                  <c:v>477.50200000000001</c:v>
                </c:pt>
                <c:pt idx="336">
                  <c:v>475.53699999999878</c:v>
                </c:pt>
                <c:pt idx="337">
                  <c:v>473.58199999999891</c:v>
                </c:pt>
                <c:pt idx="338">
                  <c:v>471.63900000000001</c:v>
                </c:pt>
                <c:pt idx="339">
                  <c:v>469.70699999999891</c:v>
                </c:pt>
                <c:pt idx="340">
                  <c:v>467.78699999999878</c:v>
                </c:pt>
                <c:pt idx="341">
                  <c:v>465.87700000000001</c:v>
                </c:pt>
                <c:pt idx="342">
                  <c:v>463.97899999999879</c:v>
                </c:pt>
                <c:pt idx="343">
                  <c:v>462.09199999999879</c:v>
                </c:pt>
                <c:pt idx="344">
                  <c:v>460.21499999999992</c:v>
                </c:pt>
                <c:pt idx="345">
                  <c:v>458.35</c:v>
                </c:pt>
                <c:pt idx="346">
                  <c:v>456.49599999999879</c:v>
                </c:pt>
                <c:pt idx="347">
                  <c:v>454.65100000000001</c:v>
                </c:pt>
                <c:pt idx="348">
                  <c:v>452.81799999999993</c:v>
                </c:pt>
                <c:pt idx="349">
                  <c:v>450.99400000000003</c:v>
                </c:pt>
                <c:pt idx="350">
                  <c:v>449.18099999999993</c:v>
                </c:pt>
                <c:pt idx="351">
                  <c:v>447.37799999999999</c:v>
                </c:pt>
                <c:pt idx="352">
                  <c:v>445.58499999999992</c:v>
                </c:pt>
                <c:pt idx="353">
                  <c:v>443.80200000000002</c:v>
                </c:pt>
                <c:pt idx="354">
                  <c:v>442.03099999999961</c:v>
                </c:pt>
                <c:pt idx="355">
                  <c:v>440.27100000000002</c:v>
                </c:pt>
                <c:pt idx="356">
                  <c:v>438.52199999999891</c:v>
                </c:pt>
                <c:pt idx="357">
                  <c:v>436.78300000000002</c:v>
                </c:pt>
                <c:pt idx="358">
                  <c:v>435.05399999999992</c:v>
                </c:pt>
                <c:pt idx="359">
                  <c:v>433.33699999999891</c:v>
                </c:pt>
                <c:pt idx="360">
                  <c:v>431.63</c:v>
                </c:pt>
                <c:pt idx="361">
                  <c:v>429.93400000000003</c:v>
                </c:pt>
                <c:pt idx="362">
                  <c:v>428.24799999999999</c:v>
                </c:pt>
                <c:pt idx="363">
                  <c:v>426.57299999999992</c:v>
                </c:pt>
                <c:pt idx="364">
                  <c:v>424.90899999999891</c:v>
                </c:pt>
                <c:pt idx="365">
                  <c:v>423.255</c:v>
                </c:pt>
                <c:pt idx="366">
                  <c:v>421.61200000000002</c:v>
                </c:pt>
                <c:pt idx="367">
                  <c:v>419.97899999999879</c:v>
                </c:pt>
                <c:pt idx="368">
                  <c:v>418.35700000000008</c:v>
                </c:pt>
                <c:pt idx="369">
                  <c:v>416.745</c:v>
                </c:pt>
                <c:pt idx="370">
                  <c:v>415.14299999999997</c:v>
                </c:pt>
                <c:pt idx="371">
                  <c:v>413.55</c:v>
                </c:pt>
                <c:pt idx="372">
                  <c:v>411.96800000000002</c:v>
                </c:pt>
                <c:pt idx="373">
                  <c:v>410.39499999999992</c:v>
                </c:pt>
                <c:pt idx="374">
                  <c:v>408.83300000000003</c:v>
                </c:pt>
                <c:pt idx="375">
                  <c:v>407.28</c:v>
                </c:pt>
                <c:pt idx="376">
                  <c:v>405.73700000000002</c:v>
                </c:pt>
                <c:pt idx="377">
                  <c:v>404.20299999999992</c:v>
                </c:pt>
                <c:pt idx="378">
                  <c:v>402.68</c:v>
                </c:pt>
                <c:pt idx="379">
                  <c:v>401.166</c:v>
                </c:pt>
                <c:pt idx="380">
                  <c:v>399.66399999999999</c:v>
                </c:pt>
                <c:pt idx="381">
                  <c:v>398.17099999999999</c:v>
                </c:pt>
                <c:pt idx="382">
                  <c:v>396.68799999999999</c:v>
                </c:pt>
                <c:pt idx="383">
                  <c:v>395.21499999999992</c:v>
                </c:pt>
                <c:pt idx="384">
                  <c:v>393.75200000000001</c:v>
                </c:pt>
                <c:pt idx="385">
                  <c:v>392.29899999999878</c:v>
                </c:pt>
                <c:pt idx="386">
                  <c:v>390.85500000000002</c:v>
                </c:pt>
                <c:pt idx="387">
                  <c:v>389.42099999999891</c:v>
                </c:pt>
                <c:pt idx="388">
                  <c:v>387.99599999999879</c:v>
                </c:pt>
                <c:pt idx="389">
                  <c:v>386.58</c:v>
                </c:pt>
                <c:pt idx="390">
                  <c:v>385.17399999999992</c:v>
                </c:pt>
                <c:pt idx="391">
                  <c:v>383.77699999999879</c:v>
                </c:pt>
                <c:pt idx="392">
                  <c:v>382.38900000000001</c:v>
                </c:pt>
                <c:pt idx="393">
                  <c:v>381.01100000000002</c:v>
                </c:pt>
                <c:pt idx="394">
                  <c:v>379.642</c:v>
                </c:pt>
                <c:pt idx="395">
                  <c:v>378.28399999999891</c:v>
                </c:pt>
                <c:pt idx="396">
                  <c:v>376.93599999999878</c:v>
                </c:pt>
                <c:pt idx="397">
                  <c:v>375.59699999999879</c:v>
                </c:pt>
                <c:pt idx="398">
                  <c:v>374.26900000000001</c:v>
                </c:pt>
                <c:pt idx="399">
                  <c:v>372.95</c:v>
                </c:pt>
                <c:pt idx="400">
                  <c:v>371.64100000000002</c:v>
                </c:pt>
                <c:pt idx="401">
                  <c:v>370.34100000000001</c:v>
                </c:pt>
                <c:pt idx="402">
                  <c:v>369.05200000000002</c:v>
                </c:pt>
                <c:pt idx="403">
                  <c:v>367.774</c:v>
                </c:pt>
                <c:pt idx="404">
                  <c:v>366.50599999999991</c:v>
                </c:pt>
                <c:pt idx="405">
                  <c:v>365.24900000000002</c:v>
                </c:pt>
                <c:pt idx="406">
                  <c:v>364.00200000000001</c:v>
                </c:pt>
                <c:pt idx="407">
                  <c:v>362.76600000000002</c:v>
                </c:pt>
                <c:pt idx="408">
                  <c:v>361.54</c:v>
                </c:pt>
                <c:pt idx="409">
                  <c:v>360.32400000000001</c:v>
                </c:pt>
                <c:pt idx="410">
                  <c:v>359.11799999999999</c:v>
                </c:pt>
                <c:pt idx="411">
                  <c:v>357.92299999999892</c:v>
                </c:pt>
                <c:pt idx="412">
                  <c:v>356.73799999999892</c:v>
                </c:pt>
                <c:pt idx="413">
                  <c:v>355.56400000000002</c:v>
                </c:pt>
                <c:pt idx="414">
                  <c:v>354.4</c:v>
                </c:pt>
                <c:pt idx="415">
                  <c:v>353.245</c:v>
                </c:pt>
                <c:pt idx="416">
                  <c:v>352.10199999999992</c:v>
                </c:pt>
                <c:pt idx="417">
                  <c:v>350.96800000000002</c:v>
                </c:pt>
                <c:pt idx="418">
                  <c:v>349.84399999999999</c:v>
                </c:pt>
                <c:pt idx="419">
                  <c:v>348.73099999999891</c:v>
                </c:pt>
                <c:pt idx="420">
                  <c:v>347.62700000000001</c:v>
                </c:pt>
                <c:pt idx="421">
                  <c:v>346.53399999999891</c:v>
                </c:pt>
                <c:pt idx="422">
                  <c:v>345.45100000000002</c:v>
                </c:pt>
                <c:pt idx="423">
                  <c:v>344.37700000000001</c:v>
                </c:pt>
                <c:pt idx="424">
                  <c:v>343.31400000000002</c:v>
                </c:pt>
                <c:pt idx="425">
                  <c:v>342.26</c:v>
                </c:pt>
                <c:pt idx="426">
                  <c:v>341.21600000000001</c:v>
                </c:pt>
                <c:pt idx="427">
                  <c:v>340.18099999999993</c:v>
                </c:pt>
                <c:pt idx="428">
                  <c:v>339.15499999999997</c:v>
                </c:pt>
                <c:pt idx="429">
                  <c:v>338.14</c:v>
                </c:pt>
                <c:pt idx="430">
                  <c:v>337.13299999999992</c:v>
                </c:pt>
                <c:pt idx="431">
                  <c:v>336.13600000000002</c:v>
                </c:pt>
                <c:pt idx="432">
                  <c:v>335.14800000000002</c:v>
                </c:pt>
                <c:pt idx="433">
                  <c:v>334.16899999999993</c:v>
                </c:pt>
                <c:pt idx="434">
                  <c:v>333.19900000000001</c:v>
                </c:pt>
                <c:pt idx="435">
                  <c:v>332.23799999999892</c:v>
                </c:pt>
                <c:pt idx="436">
                  <c:v>331.28500000000003</c:v>
                </c:pt>
                <c:pt idx="437">
                  <c:v>330.34199999999993</c:v>
                </c:pt>
                <c:pt idx="438">
                  <c:v>329.40800000000002</c:v>
                </c:pt>
                <c:pt idx="439">
                  <c:v>328.48200000000003</c:v>
                </c:pt>
                <c:pt idx="440">
                  <c:v>327.565</c:v>
                </c:pt>
                <c:pt idx="441">
                  <c:v>326.65699999999993</c:v>
                </c:pt>
                <c:pt idx="442">
                  <c:v>325.75599999999991</c:v>
                </c:pt>
                <c:pt idx="443">
                  <c:v>324.86500000000001</c:v>
                </c:pt>
                <c:pt idx="444">
                  <c:v>323.98200000000003</c:v>
                </c:pt>
                <c:pt idx="445">
                  <c:v>323.10700000000008</c:v>
                </c:pt>
                <c:pt idx="446">
                  <c:v>322.24</c:v>
                </c:pt>
                <c:pt idx="447">
                  <c:v>321.38200000000001</c:v>
                </c:pt>
                <c:pt idx="448">
                  <c:v>320.53099999999961</c:v>
                </c:pt>
                <c:pt idx="449">
                  <c:v>319.68900000000002</c:v>
                </c:pt>
                <c:pt idx="450">
                  <c:v>318.85399999999993</c:v>
                </c:pt>
                <c:pt idx="451">
                  <c:v>318.02800000000002</c:v>
                </c:pt>
                <c:pt idx="452">
                  <c:v>317.209</c:v>
                </c:pt>
                <c:pt idx="453">
                  <c:v>316.39800000000002</c:v>
                </c:pt>
                <c:pt idx="454">
                  <c:v>315.59399999999891</c:v>
                </c:pt>
                <c:pt idx="455">
                  <c:v>314.79799999999892</c:v>
                </c:pt>
                <c:pt idx="456">
                  <c:v>314.01</c:v>
                </c:pt>
                <c:pt idx="457">
                  <c:v>313.22899999999879</c:v>
                </c:pt>
                <c:pt idx="458">
                  <c:v>312.45600000000002</c:v>
                </c:pt>
                <c:pt idx="459">
                  <c:v>311.69</c:v>
                </c:pt>
                <c:pt idx="460">
                  <c:v>310.93099999999879</c:v>
                </c:pt>
                <c:pt idx="461">
                  <c:v>310.17899999999992</c:v>
                </c:pt>
                <c:pt idx="462">
                  <c:v>309.43499999999892</c:v>
                </c:pt>
                <c:pt idx="463">
                  <c:v>308.697</c:v>
                </c:pt>
                <c:pt idx="464">
                  <c:v>307.96699999999879</c:v>
                </c:pt>
                <c:pt idx="465">
                  <c:v>307.24400000000009</c:v>
                </c:pt>
                <c:pt idx="466">
                  <c:v>306.52699999999879</c:v>
                </c:pt>
                <c:pt idx="467">
                  <c:v>305.81700000000001</c:v>
                </c:pt>
                <c:pt idx="468">
                  <c:v>305.11399999999992</c:v>
                </c:pt>
                <c:pt idx="469">
                  <c:v>304.41799999999961</c:v>
                </c:pt>
                <c:pt idx="470">
                  <c:v>303.72899999999879</c:v>
                </c:pt>
                <c:pt idx="471">
                  <c:v>303.04500000000002</c:v>
                </c:pt>
                <c:pt idx="472">
                  <c:v>302.36900000000009</c:v>
                </c:pt>
                <c:pt idx="473">
                  <c:v>301.69900000000001</c:v>
                </c:pt>
                <c:pt idx="474">
                  <c:v>301.03500000000003</c:v>
                </c:pt>
                <c:pt idx="475">
                  <c:v>300.37799999999999</c:v>
                </c:pt>
                <c:pt idx="476">
                  <c:v>299.72699999999878</c:v>
                </c:pt>
                <c:pt idx="477">
                  <c:v>299.08300000000003</c:v>
                </c:pt>
                <c:pt idx="478">
                  <c:v>298.44400000000002</c:v>
                </c:pt>
                <c:pt idx="479">
                  <c:v>297.81099999999992</c:v>
                </c:pt>
                <c:pt idx="480">
                  <c:v>297.185</c:v>
                </c:pt>
                <c:pt idx="481">
                  <c:v>296.565</c:v>
                </c:pt>
                <c:pt idx="482">
                  <c:v>295.95100000000002</c:v>
                </c:pt>
                <c:pt idx="483">
                  <c:v>295.34300000000002</c:v>
                </c:pt>
                <c:pt idx="484">
                  <c:v>294.74200000000002</c:v>
                </c:pt>
                <c:pt idx="485">
                  <c:v>294.14600000000002</c:v>
                </c:pt>
                <c:pt idx="486">
                  <c:v>293.55599999999993</c:v>
                </c:pt>
                <c:pt idx="487">
                  <c:v>292.97300000000001</c:v>
                </c:pt>
                <c:pt idx="488">
                  <c:v>292.39499999999992</c:v>
                </c:pt>
                <c:pt idx="489">
                  <c:v>291.82299999999992</c:v>
                </c:pt>
                <c:pt idx="490">
                  <c:v>291.25700000000001</c:v>
                </c:pt>
                <c:pt idx="491">
                  <c:v>290.69600000000003</c:v>
                </c:pt>
                <c:pt idx="492">
                  <c:v>290.142</c:v>
                </c:pt>
                <c:pt idx="493">
                  <c:v>289.59300000000002</c:v>
                </c:pt>
                <c:pt idx="494">
                  <c:v>289.05</c:v>
                </c:pt>
                <c:pt idx="495">
                  <c:v>288.512</c:v>
                </c:pt>
                <c:pt idx="496">
                  <c:v>287.97899999999879</c:v>
                </c:pt>
                <c:pt idx="497">
                  <c:v>287.45299999999992</c:v>
                </c:pt>
                <c:pt idx="498">
                  <c:v>286.93099999999879</c:v>
                </c:pt>
                <c:pt idx="499">
                  <c:v>286.41500000000002</c:v>
                </c:pt>
                <c:pt idx="500">
                  <c:v>285.904</c:v>
                </c:pt>
                <c:pt idx="501">
                  <c:v>285.399</c:v>
                </c:pt>
                <c:pt idx="502">
                  <c:v>284.89800000000002</c:v>
                </c:pt>
                <c:pt idx="503">
                  <c:v>284.40300000000002</c:v>
                </c:pt>
                <c:pt idx="504">
                  <c:v>283.91300000000001</c:v>
                </c:pt>
                <c:pt idx="505">
                  <c:v>283.42799999999892</c:v>
                </c:pt>
                <c:pt idx="506">
                  <c:v>282.94900000000001</c:v>
                </c:pt>
                <c:pt idx="507">
                  <c:v>282.47399999999891</c:v>
                </c:pt>
                <c:pt idx="508">
                  <c:v>282.00299999999999</c:v>
                </c:pt>
                <c:pt idx="509">
                  <c:v>281.53800000000001</c:v>
                </c:pt>
                <c:pt idx="510">
                  <c:v>281.07799999999992</c:v>
                </c:pt>
                <c:pt idx="511">
                  <c:v>280.62200000000001</c:v>
                </c:pt>
                <c:pt idx="512">
                  <c:v>280.17200000000008</c:v>
                </c:pt>
                <c:pt idx="513">
                  <c:v>279.72500000000002</c:v>
                </c:pt>
                <c:pt idx="514">
                  <c:v>279.28399999999891</c:v>
                </c:pt>
                <c:pt idx="515">
                  <c:v>278.84699999999992</c:v>
                </c:pt>
                <c:pt idx="516">
                  <c:v>278.41500000000002</c:v>
                </c:pt>
                <c:pt idx="517">
                  <c:v>277.98700000000002</c:v>
                </c:pt>
                <c:pt idx="518">
                  <c:v>277.56400000000002</c:v>
                </c:pt>
                <c:pt idx="519">
                  <c:v>277.14600000000002</c:v>
                </c:pt>
                <c:pt idx="520">
                  <c:v>276.73099999999891</c:v>
                </c:pt>
                <c:pt idx="521">
                  <c:v>276.32100000000003</c:v>
                </c:pt>
                <c:pt idx="522">
                  <c:v>275.91599999999892</c:v>
                </c:pt>
                <c:pt idx="523">
                  <c:v>275.51400000000001</c:v>
                </c:pt>
                <c:pt idx="524">
                  <c:v>275.11700000000002</c:v>
                </c:pt>
                <c:pt idx="525">
                  <c:v>274.72399999999891</c:v>
                </c:pt>
                <c:pt idx="526">
                  <c:v>274.33499999999992</c:v>
                </c:pt>
                <c:pt idx="527">
                  <c:v>273.95100000000002</c:v>
                </c:pt>
                <c:pt idx="528">
                  <c:v>273.57</c:v>
                </c:pt>
                <c:pt idx="529">
                  <c:v>273.19400000000002</c:v>
                </c:pt>
                <c:pt idx="530">
                  <c:v>272.82100000000003</c:v>
                </c:pt>
                <c:pt idx="531">
                  <c:v>272.452</c:v>
                </c:pt>
                <c:pt idx="532">
                  <c:v>272.08800000000002</c:v>
                </c:pt>
                <c:pt idx="533">
                  <c:v>271.72699999999878</c:v>
                </c:pt>
                <c:pt idx="534">
                  <c:v>271.37</c:v>
                </c:pt>
                <c:pt idx="535">
                  <c:v>271.01799999999992</c:v>
                </c:pt>
                <c:pt idx="536">
                  <c:v>270.66800000000001</c:v>
                </c:pt>
                <c:pt idx="537">
                  <c:v>270.32299999999992</c:v>
                </c:pt>
                <c:pt idx="538">
                  <c:v>269.98200000000003</c:v>
                </c:pt>
                <c:pt idx="539">
                  <c:v>269.64299999999997</c:v>
                </c:pt>
                <c:pt idx="540">
                  <c:v>269.30900000000008</c:v>
                </c:pt>
                <c:pt idx="541">
                  <c:v>268.97800000000001</c:v>
                </c:pt>
                <c:pt idx="542">
                  <c:v>268.65100000000001</c:v>
                </c:pt>
                <c:pt idx="543">
                  <c:v>268.327</c:v>
                </c:pt>
                <c:pt idx="544">
                  <c:v>268.00700000000001</c:v>
                </c:pt>
                <c:pt idx="545">
                  <c:v>267.69</c:v>
                </c:pt>
                <c:pt idx="546">
                  <c:v>267.37700000000001</c:v>
                </c:pt>
                <c:pt idx="547">
                  <c:v>267.06700000000001</c:v>
                </c:pt>
                <c:pt idx="548">
                  <c:v>266.76100000000002</c:v>
                </c:pt>
                <c:pt idx="549">
                  <c:v>266.45699999999891</c:v>
                </c:pt>
                <c:pt idx="550">
                  <c:v>266.15800000000002</c:v>
                </c:pt>
                <c:pt idx="551">
                  <c:v>265.86099999999999</c:v>
                </c:pt>
                <c:pt idx="552">
                  <c:v>265.56799999999993</c:v>
                </c:pt>
                <c:pt idx="553">
                  <c:v>265.27800000000002</c:v>
                </c:pt>
                <c:pt idx="554">
                  <c:v>264.99099999999879</c:v>
                </c:pt>
                <c:pt idx="555">
                  <c:v>264.70699999999891</c:v>
                </c:pt>
                <c:pt idx="556">
                  <c:v>264.42599999999891</c:v>
                </c:pt>
                <c:pt idx="557">
                  <c:v>264.149</c:v>
                </c:pt>
                <c:pt idx="558">
                  <c:v>263.87400000000002</c:v>
                </c:pt>
                <c:pt idx="559">
                  <c:v>263.60300000000001</c:v>
                </c:pt>
                <c:pt idx="560">
                  <c:v>263.33499999999992</c:v>
                </c:pt>
              </c:numCache>
            </c:numRef>
          </c:yVal>
          <c:smooth val="1"/>
        </c:ser>
        <c:ser>
          <c:idx val="1"/>
          <c:order val="1"/>
          <c:tx>
            <c:strRef>
              <c:f>'CO2'!$R$2</c:f>
              <c:strCache>
                <c:ptCount val="1"/>
                <c:pt idx="0">
                  <c:v>S-PHEV</c:v>
                </c:pt>
              </c:strCache>
            </c:strRef>
          </c:tx>
          <c:spPr>
            <a:ln w="19050" cap="rnd">
              <a:solidFill>
                <a:schemeClr val="accent2"/>
              </a:solidFill>
              <a:round/>
            </a:ln>
            <a:effectLst/>
          </c:spPr>
          <c:marker>
            <c:symbol val="none"/>
          </c:marker>
          <c:xVal>
            <c:numRef>
              <c:f>'CO2'!$A$3:$A$563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'CO2'!$R$3:$R$563</c:f>
              <c:numCache>
                <c:formatCode>#,##0.00</c:formatCode>
                <c:ptCount val="561"/>
                <c:pt idx="0">
                  <c:v>672.93599999999935</c:v>
                </c:pt>
                <c:pt idx="1">
                  <c:v>670.65499999999997</c:v>
                </c:pt>
                <c:pt idx="2">
                  <c:v>668.42399999999998</c:v>
                </c:pt>
                <c:pt idx="3">
                  <c:v>666.25</c:v>
                </c:pt>
                <c:pt idx="4">
                  <c:v>664.13599999999997</c:v>
                </c:pt>
                <c:pt idx="5">
                  <c:v>662.08399999999995</c:v>
                </c:pt>
                <c:pt idx="6">
                  <c:v>660.09799999999996</c:v>
                </c:pt>
                <c:pt idx="7">
                  <c:v>658.18100000000004</c:v>
                </c:pt>
                <c:pt idx="8">
                  <c:v>656.33499999999935</c:v>
                </c:pt>
                <c:pt idx="9">
                  <c:v>654.55999999999938</c:v>
                </c:pt>
                <c:pt idx="10">
                  <c:v>652.90199999999936</c:v>
                </c:pt>
                <c:pt idx="11">
                  <c:v>651.33099999999865</c:v>
                </c:pt>
                <c:pt idx="12">
                  <c:v>649.82399999999996</c:v>
                </c:pt>
                <c:pt idx="13">
                  <c:v>648.36099999999828</c:v>
                </c:pt>
                <c:pt idx="14">
                  <c:v>646.923</c:v>
                </c:pt>
                <c:pt idx="15">
                  <c:v>645.49699999999996</c:v>
                </c:pt>
                <c:pt idx="16">
                  <c:v>644.07100000000003</c:v>
                </c:pt>
                <c:pt idx="17">
                  <c:v>642.63300000000004</c:v>
                </c:pt>
                <c:pt idx="18">
                  <c:v>641.20899999999995</c:v>
                </c:pt>
                <c:pt idx="19">
                  <c:v>639.82499999999936</c:v>
                </c:pt>
                <c:pt idx="20">
                  <c:v>638.50099999999998</c:v>
                </c:pt>
                <c:pt idx="21">
                  <c:v>637.25599999999997</c:v>
                </c:pt>
                <c:pt idx="22">
                  <c:v>636.10500000000002</c:v>
                </c:pt>
                <c:pt idx="23">
                  <c:v>635.05999999999938</c:v>
                </c:pt>
                <c:pt idx="24">
                  <c:v>634.13300000000004</c:v>
                </c:pt>
                <c:pt idx="25">
                  <c:v>633.33199999999829</c:v>
                </c:pt>
                <c:pt idx="26">
                  <c:v>632.64099999999996</c:v>
                </c:pt>
                <c:pt idx="27">
                  <c:v>632.05499999999938</c:v>
                </c:pt>
                <c:pt idx="28">
                  <c:v>631.56899999999996</c:v>
                </c:pt>
                <c:pt idx="29">
                  <c:v>631.17899999999997</c:v>
                </c:pt>
                <c:pt idx="30">
                  <c:v>630.88</c:v>
                </c:pt>
                <c:pt idx="31">
                  <c:v>630.66800000000001</c:v>
                </c:pt>
                <c:pt idx="32">
                  <c:v>630.53800000000001</c:v>
                </c:pt>
                <c:pt idx="33">
                  <c:v>630.48699999999997</c:v>
                </c:pt>
                <c:pt idx="34">
                  <c:v>630.505</c:v>
                </c:pt>
                <c:pt idx="35">
                  <c:v>630.56899999999996</c:v>
                </c:pt>
                <c:pt idx="36">
                  <c:v>630.66099999999938</c:v>
                </c:pt>
                <c:pt idx="37">
                  <c:v>630.76499999999999</c:v>
                </c:pt>
                <c:pt idx="38">
                  <c:v>630.86699999999792</c:v>
                </c:pt>
                <c:pt idx="39">
                  <c:v>630.95499999999936</c:v>
                </c:pt>
                <c:pt idx="40">
                  <c:v>631.01800000000003</c:v>
                </c:pt>
                <c:pt idx="41">
                  <c:v>631.04899999999998</c:v>
                </c:pt>
                <c:pt idx="42">
                  <c:v>631.04599999999937</c:v>
                </c:pt>
                <c:pt idx="43">
                  <c:v>631.01</c:v>
                </c:pt>
                <c:pt idx="44">
                  <c:v>630.94199999999864</c:v>
                </c:pt>
                <c:pt idx="45">
                  <c:v>630.84099999999864</c:v>
                </c:pt>
                <c:pt idx="46">
                  <c:v>630.71</c:v>
                </c:pt>
                <c:pt idx="47">
                  <c:v>630.54899999999998</c:v>
                </c:pt>
                <c:pt idx="48">
                  <c:v>630.35899999999936</c:v>
                </c:pt>
                <c:pt idx="49">
                  <c:v>630.14199999999937</c:v>
                </c:pt>
                <c:pt idx="50">
                  <c:v>629.89699999999937</c:v>
                </c:pt>
                <c:pt idx="51">
                  <c:v>629.62900000000002</c:v>
                </c:pt>
                <c:pt idx="52">
                  <c:v>629.33900000000006</c:v>
                </c:pt>
                <c:pt idx="53">
                  <c:v>629.03099999999938</c:v>
                </c:pt>
                <c:pt idx="54">
                  <c:v>628.70600000000002</c:v>
                </c:pt>
                <c:pt idx="55">
                  <c:v>628.36499999999864</c:v>
                </c:pt>
                <c:pt idx="56">
                  <c:v>628.00900000000001</c:v>
                </c:pt>
                <c:pt idx="57">
                  <c:v>627.63900000000001</c:v>
                </c:pt>
                <c:pt idx="58">
                  <c:v>627.26499999999999</c:v>
                </c:pt>
                <c:pt idx="59">
                  <c:v>626.88900000000001</c:v>
                </c:pt>
                <c:pt idx="60">
                  <c:v>626.51199999999938</c:v>
                </c:pt>
                <c:pt idx="61">
                  <c:v>626.13800000000003</c:v>
                </c:pt>
                <c:pt idx="62">
                  <c:v>625.76800000000003</c:v>
                </c:pt>
                <c:pt idx="63">
                  <c:v>625.40599999999938</c:v>
                </c:pt>
                <c:pt idx="64">
                  <c:v>625.05099999999936</c:v>
                </c:pt>
                <c:pt idx="65">
                  <c:v>624.70600000000002</c:v>
                </c:pt>
                <c:pt idx="66">
                  <c:v>624.38800000000003</c:v>
                </c:pt>
                <c:pt idx="67">
                  <c:v>624.09500000000003</c:v>
                </c:pt>
                <c:pt idx="68">
                  <c:v>623.82899999999938</c:v>
                </c:pt>
                <c:pt idx="69">
                  <c:v>623.58399999999995</c:v>
                </c:pt>
                <c:pt idx="70">
                  <c:v>623.36199999999792</c:v>
                </c:pt>
                <c:pt idx="71">
                  <c:v>623.16099999999938</c:v>
                </c:pt>
                <c:pt idx="72">
                  <c:v>622.97799999999938</c:v>
                </c:pt>
                <c:pt idx="73">
                  <c:v>622.81299999999828</c:v>
                </c:pt>
                <c:pt idx="74">
                  <c:v>622.66199999999935</c:v>
                </c:pt>
                <c:pt idx="75">
                  <c:v>622.52099999999996</c:v>
                </c:pt>
                <c:pt idx="76">
                  <c:v>622.38699999999938</c:v>
                </c:pt>
                <c:pt idx="77">
                  <c:v>622.25599999999997</c:v>
                </c:pt>
                <c:pt idx="78">
                  <c:v>622.12800000000004</c:v>
                </c:pt>
                <c:pt idx="79">
                  <c:v>622</c:v>
                </c:pt>
                <c:pt idx="80">
                  <c:v>621.87099999999998</c:v>
                </c:pt>
                <c:pt idx="81">
                  <c:v>621.73800000000006</c:v>
                </c:pt>
                <c:pt idx="82">
                  <c:v>621.58199999999999</c:v>
                </c:pt>
                <c:pt idx="83">
                  <c:v>621.40099999999939</c:v>
                </c:pt>
                <c:pt idx="84">
                  <c:v>621.19200000000001</c:v>
                </c:pt>
                <c:pt idx="85">
                  <c:v>620.95399999999938</c:v>
                </c:pt>
                <c:pt idx="86">
                  <c:v>620.68700000000001</c:v>
                </c:pt>
                <c:pt idx="87">
                  <c:v>620.39</c:v>
                </c:pt>
                <c:pt idx="88">
                  <c:v>620.06299999999828</c:v>
                </c:pt>
                <c:pt idx="89">
                  <c:v>619.70500000000004</c:v>
                </c:pt>
                <c:pt idx="90">
                  <c:v>619.33999999999867</c:v>
                </c:pt>
                <c:pt idx="91">
                  <c:v>618.98099999999999</c:v>
                </c:pt>
                <c:pt idx="92">
                  <c:v>618.63900000000001</c:v>
                </c:pt>
                <c:pt idx="93">
                  <c:v>618.32199999999841</c:v>
                </c:pt>
                <c:pt idx="94">
                  <c:v>618.03699999999935</c:v>
                </c:pt>
                <c:pt idx="95">
                  <c:v>617.79200000000003</c:v>
                </c:pt>
                <c:pt idx="96">
                  <c:v>617.59299999999996</c:v>
                </c:pt>
                <c:pt idx="97">
                  <c:v>617.44299999999828</c:v>
                </c:pt>
                <c:pt idx="98">
                  <c:v>617.32499999999936</c:v>
                </c:pt>
                <c:pt idx="99">
                  <c:v>617.22900000000004</c:v>
                </c:pt>
                <c:pt idx="100">
                  <c:v>617.15099999999939</c:v>
                </c:pt>
                <c:pt idx="101">
                  <c:v>617.08600000000001</c:v>
                </c:pt>
                <c:pt idx="102">
                  <c:v>617.03</c:v>
                </c:pt>
                <c:pt idx="103">
                  <c:v>616.976</c:v>
                </c:pt>
                <c:pt idx="104">
                  <c:v>616.923</c:v>
                </c:pt>
                <c:pt idx="105">
                  <c:v>616.86899999999866</c:v>
                </c:pt>
                <c:pt idx="106">
                  <c:v>616.82799999999816</c:v>
                </c:pt>
                <c:pt idx="107">
                  <c:v>616.80399999999997</c:v>
                </c:pt>
                <c:pt idx="108">
                  <c:v>616.79899999999998</c:v>
                </c:pt>
                <c:pt idx="109">
                  <c:v>616.81599999999867</c:v>
                </c:pt>
                <c:pt idx="110">
                  <c:v>616.85599999999829</c:v>
                </c:pt>
                <c:pt idx="111">
                  <c:v>616.92099999999937</c:v>
                </c:pt>
                <c:pt idx="112">
                  <c:v>617.01199999999938</c:v>
                </c:pt>
                <c:pt idx="113">
                  <c:v>617.13</c:v>
                </c:pt>
                <c:pt idx="114">
                  <c:v>617.25800000000004</c:v>
                </c:pt>
                <c:pt idx="115">
                  <c:v>617.38900000000001</c:v>
                </c:pt>
                <c:pt idx="116">
                  <c:v>617.52099999999996</c:v>
                </c:pt>
                <c:pt idx="117">
                  <c:v>617.649</c:v>
                </c:pt>
                <c:pt idx="118">
                  <c:v>617.76900000000001</c:v>
                </c:pt>
                <c:pt idx="119">
                  <c:v>617.88</c:v>
                </c:pt>
                <c:pt idx="120">
                  <c:v>617.97799999999938</c:v>
                </c:pt>
                <c:pt idx="121">
                  <c:v>618.06099999999935</c:v>
                </c:pt>
                <c:pt idx="122">
                  <c:v>618.14400000000001</c:v>
                </c:pt>
                <c:pt idx="123">
                  <c:v>618.22900000000004</c:v>
                </c:pt>
                <c:pt idx="124">
                  <c:v>618.32199999999841</c:v>
                </c:pt>
                <c:pt idx="125">
                  <c:v>618.42499999999939</c:v>
                </c:pt>
                <c:pt idx="126">
                  <c:v>618.53899999999999</c:v>
                </c:pt>
                <c:pt idx="127">
                  <c:v>618.66599999999937</c:v>
                </c:pt>
                <c:pt idx="128">
                  <c:v>618.80799999999829</c:v>
                </c:pt>
                <c:pt idx="129">
                  <c:v>618.96699999999828</c:v>
                </c:pt>
                <c:pt idx="130">
                  <c:v>619.13699999999938</c:v>
                </c:pt>
                <c:pt idx="131">
                  <c:v>619.31799999999828</c:v>
                </c:pt>
                <c:pt idx="132">
                  <c:v>619.50900000000001</c:v>
                </c:pt>
                <c:pt idx="133">
                  <c:v>619.71</c:v>
                </c:pt>
                <c:pt idx="134">
                  <c:v>619.92199999999866</c:v>
                </c:pt>
                <c:pt idx="135">
                  <c:v>620.14400000000001</c:v>
                </c:pt>
                <c:pt idx="136">
                  <c:v>620.37599999999998</c:v>
                </c:pt>
                <c:pt idx="137">
                  <c:v>620.61800000000005</c:v>
                </c:pt>
                <c:pt idx="138">
                  <c:v>620.87300000000005</c:v>
                </c:pt>
                <c:pt idx="139">
                  <c:v>621.13699999999938</c:v>
                </c:pt>
                <c:pt idx="140">
                  <c:v>621.40800000000002</c:v>
                </c:pt>
                <c:pt idx="141">
                  <c:v>621.68499999999995</c:v>
                </c:pt>
                <c:pt idx="142">
                  <c:v>621.96599999999864</c:v>
                </c:pt>
                <c:pt idx="143">
                  <c:v>622.25</c:v>
                </c:pt>
                <c:pt idx="144">
                  <c:v>622.53699999999935</c:v>
                </c:pt>
                <c:pt idx="145">
                  <c:v>622.82499999999936</c:v>
                </c:pt>
                <c:pt idx="146">
                  <c:v>623.12400000000002</c:v>
                </c:pt>
                <c:pt idx="147">
                  <c:v>623.43599999999935</c:v>
                </c:pt>
                <c:pt idx="148">
                  <c:v>623.76</c:v>
                </c:pt>
                <c:pt idx="149">
                  <c:v>624.09699999999998</c:v>
                </c:pt>
                <c:pt idx="150">
                  <c:v>624.44799999999827</c:v>
                </c:pt>
                <c:pt idx="151">
                  <c:v>624.81199999999865</c:v>
                </c:pt>
                <c:pt idx="152">
                  <c:v>625.19000000000005</c:v>
                </c:pt>
                <c:pt idx="153">
                  <c:v>625.58299999999997</c:v>
                </c:pt>
                <c:pt idx="154">
                  <c:v>625.971</c:v>
                </c:pt>
                <c:pt idx="155">
                  <c:v>626.35299999999768</c:v>
                </c:pt>
                <c:pt idx="156">
                  <c:v>626.72900000000004</c:v>
                </c:pt>
                <c:pt idx="157">
                  <c:v>627.09699999999998</c:v>
                </c:pt>
                <c:pt idx="158">
                  <c:v>627.45699999999829</c:v>
                </c:pt>
                <c:pt idx="159">
                  <c:v>627.80799999999829</c:v>
                </c:pt>
                <c:pt idx="160">
                  <c:v>628.15899999999999</c:v>
                </c:pt>
                <c:pt idx="161">
                  <c:v>628.49300000000005</c:v>
                </c:pt>
                <c:pt idx="162">
                  <c:v>628.81299999999828</c:v>
                </c:pt>
                <c:pt idx="163">
                  <c:v>629.11599999999999</c:v>
                </c:pt>
                <c:pt idx="164">
                  <c:v>629.39499999999998</c:v>
                </c:pt>
                <c:pt idx="165">
                  <c:v>629.64800000000002</c:v>
                </c:pt>
                <c:pt idx="166">
                  <c:v>629.87199999999996</c:v>
                </c:pt>
                <c:pt idx="167">
                  <c:v>630.06399999999996</c:v>
                </c:pt>
                <c:pt idx="168">
                  <c:v>630.221</c:v>
                </c:pt>
                <c:pt idx="169">
                  <c:v>630.34299999999791</c:v>
                </c:pt>
                <c:pt idx="170">
                  <c:v>630.43099999999936</c:v>
                </c:pt>
                <c:pt idx="171">
                  <c:v>630.49099999999999</c:v>
                </c:pt>
                <c:pt idx="172">
                  <c:v>630.52800000000002</c:v>
                </c:pt>
                <c:pt idx="173">
                  <c:v>630.54399999999998</c:v>
                </c:pt>
                <c:pt idx="174">
                  <c:v>630.54300000000001</c:v>
                </c:pt>
                <c:pt idx="175">
                  <c:v>630.52800000000002</c:v>
                </c:pt>
                <c:pt idx="176">
                  <c:v>630.50199999999938</c:v>
                </c:pt>
                <c:pt idx="177">
                  <c:v>630.46699999999828</c:v>
                </c:pt>
                <c:pt idx="178">
                  <c:v>630.41599999999937</c:v>
                </c:pt>
                <c:pt idx="179">
                  <c:v>630.35399999999936</c:v>
                </c:pt>
                <c:pt idx="180">
                  <c:v>630.28099999999995</c:v>
                </c:pt>
                <c:pt idx="181">
                  <c:v>630.20100000000002</c:v>
                </c:pt>
                <c:pt idx="182">
                  <c:v>630.11699999999996</c:v>
                </c:pt>
                <c:pt idx="183">
                  <c:v>630.02800000000002</c:v>
                </c:pt>
                <c:pt idx="184">
                  <c:v>629.93699999999865</c:v>
                </c:pt>
                <c:pt idx="185">
                  <c:v>629.84499999999866</c:v>
                </c:pt>
                <c:pt idx="186">
                  <c:v>629.76800000000003</c:v>
                </c:pt>
                <c:pt idx="187">
                  <c:v>629.70500000000004</c:v>
                </c:pt>
                <c:pt idx="188">
                  <c:v>629.65699999999936</c:v>
                </c:pt>
                <c:pt idx="189">
                  <c:v>629.625</c:v>
                </c:pt>
                <c:pt idx="190">
                  <c:v>629.60900000000004</c:v>
                </c:pt>
                <c:pt idx="191">
                  <c:v>629.60900000000004</c:v>
                </c:pt>
                <c:pt idx="192">
                  <c:v>629.625</c:v>
                </c:pt>
                <c:pt idx="193">
                  <c:v>629.65800000000002</c:v>
                </c:pt>
                <c:pt idx="194">
                  <c:v>629.68200000000002</c:v>
                </c:pt>
                <c:pt idx="195">
                  <c:v>629.69500000000005</c:v>
                </c:pt>
                <c:pt idx="196">
                  <c:v>629.697</c:v>
                </c:pt>
                <c:pt idx="197">
                  <c:v>629.68600000000004</c:v>
                </c:pt>
                <c:pt idx="198">
                  <c:v>629.65899999999999</c:v>
                </c:pt>
                <c:pt idx="199">
                  <c:v>629.61599999999999</c:v>
                </c:pt>
                <c:pt idx="200">
                  <c:v>629.55699999999865</c:v>
                </c:pt>
                <c:pt idx="201">
                  <c:v>629.47900000000004</c:v>
                </c:pt>
                <c:pt idx="202">
                  <c:v>629.40699999999936</c:v>
                </c:pt>
                <c:pt idx="203">
                  <c:v>629.33900000000006</c:v>
                </c:pt>
                <c:pt idx="204">
                  <c:v>629.27499999999998</c:v>
                </c:pt>
                <c:pt idx="205">
                  <c:v>629.21299999999997</c:v>
                </c:pt>
                <c:pt idx="206">
                  <c:v>629.154</c:v>
                </c:pt>
                <c:pt idx="207">
                  <c:v>629.09500000000003</c:v>
                </c:pt>
                <c:pt idx="208">
                  <c:v>629.03800000000001</c:v>
                </c:pt>
                <c:pt idx="209">
                  <c:v>628.98099999999999</c:v>
                </c:pt>
                <c:pt idx="210">
                  <c:v>628.89400000000001</c:v>
                </c:pt>
                <c:pt idx="211">
                  <c:v>628.77700000000004</c:v>
                </c:pt>
                <c:pt idx="212">
                  <c:v>628.62800000000004</c:v>
                </c:pt>
                <c:pt idx="213">
                  <c:v>628.44799999999827</c:v>
                </c:pt>
                <c:pt idx="214">
                  <c:v>628.23599999999999</c:v>
                </c:pt>
                <c:pt idx="215">
                  <c:v>627.99300000000005</c:v>
                </c:pt>
                <c:pt idx="216">
                  <c:v>627.71699999999998</c:v>
                </c:pt>
                <c:pt idx="217">
                  <c:v>627.41</c:v>
                </c:pt>
                <c:pt idx="218">
                  <c:v>627.09299999999996</c:v>
                </c:pt>
                <c:pt idx="219">
                  <c:v>626.76499999999999</c:v>
                </c:pt>
                <c:pt idx="220">
                  <c:v>626.42399999999998</c:v>
                </c:pt>
                <c:pt idx="221">
                  <c:v>626.07100000000003</c:v>
                </c:pt>
                <c:pt idx="222">
                  <c:v>625.70299999999997</c:v>
                </c:pt>
                <c:pt idx="223">
                  <c:v>625.32199999999841</c:v>
                </c:pt>
                <c:pt idx="224">
                  <c:v>624.92599999999936</c:v>
                </c:pt>
                <c:pt idx="225">
                  <c:v>624.51400000000001</c:v>
                </c:pt>
                <c:pt idx="226">
                  <c:v>624.04199999999867</c:v>
                </c:pt>
                <c:pt idx="227">
                  <c:v>623.50900000000001</c:v>
                </c:pt>
                <c:pt idx="228">
                  <c:v>622.91399999999999</c:v>
                </c:pt>
                <c:pt idx="229">
                  <c:v>622.25400000000002</c:v>
                </c:pt>
                <c:pt idx="230">
                  <c:v>621.53099999999938</c:v>
                </c:pt>
                <c:pt idx="231">
                  <c:v>620.745</c:v>
                </c:pt>
                <c:pt idx="232">
                  <c:v>619.89800000000002</c:v>
                </c:pt>
                <c:pt idx="233">
                  <c:v>618.98900000000003</c:v>
                </c:pt>
                <c:pt idx="234">
                  <c:v>618.06399999999996</c:v>
                </c:pt>
                <c:pt idx="235">
                  <c:v>617.13099999999997</c:v>
                </c:pt>
                <c:pt idx="236">
                  <c:v>616.20299999999997</c:v>
                </c:pt>
                <c:pt idx="237">
                  <c:v>615.28599999999994</c:v>
                </c:pt>
                <c:pt idx="238">
                  <c:v>614.38800000000003</c:v>
                </c:pt>
                <c:pt idx="239">
                  <c:v>613.51400000000001</c:v>
                </c:pt>
                <c:pt idx="240">
                  <c:v>612.67100000000005</c:v>
                </c:pt>
                <c:pt idx="241">
                  <c:v>611.86199999999792</c:v>
                </c:pt>
                <c:pt idx="242">
                  <c:v>611.12800000000004</c:v>
                </c:pt>
                <c:pt idx="243">
                  <c:v>610.46299999999792</c:v>
                </c:pt>
                <c:pt idx="244">
                  <c:v>609.86099999999828</c:v>
                </c:pt>
                <c:pt idx="245">
                  <c:v>609.31799999999828</c:v>
                </c:pt>
                <c:pt idx="246">
                  <c:v>608.82799999999816</c:v>
                </c:pt>
                <c:pt idx="247">
                  <c:v>608.39</c:v>
                </c:pt>
                <c:pt idx="248">
                  <c:v>607.99800000000005</c:v>
                </c:pt>
                <c:pt idx="249">
                  <c:v>607.649</c:v>
                </c:pt>
                <c:pt idx="250">
                  <c:v>607.26800000000003</c:v>
                </c:pt>
                <c:pt idx="251">
                  <c:v>606.85299999999768</c:v>
                </c:pt>
                <c:pt idx="252">
                  <c:v>606.404</c:v>
                </c:pt>
                <c:pt idx="253">
                  <c:v>605.92099999999937</c:v>
                </c:pt>
                <c:pt idx="254">
                  <c:v>605.40499999999997</c:v>
                </c:pt>
                <c:pt idx="255">
                  <c:v>604.85399999999936</c:v>
                </c:pt>
                <c:pt idx="256">
                  <c:v>604.26699999999937</c:v>
                </c:pt>
                <c:pt idx="257">
                  <c:v>603.64400000000001</c:v>
                </c:pt>
                <c:pt idx="258">
                  <c:v>603.02800000000002</c:v>
                </c:pt>
                <c:pt idx="259">
                  <c:v>602.41599999999937</c:v>
                </c:pt>
                <c:pt idx="260">
                  <c:v>601.80499999999938</c:v>
                </c:pt>
                <c:pt idx="261">
                  <c:v>601.19299999999998</c:v>
                </c:pt>
                <c:pt idx="262">
                  <c:v>600.57799999999997</c:v>
                </c:pt>
                <c:pt idx="263">
                  <c:v>599.95899999999938</c:v>
                </c:pt>
                <c:pt idx="264">
                  <c:v>599.33399999999938</c:v>
                </c:pt>
                <c:pt idx="265">
                  <c:v>598.70299999999997</c:v>
                </c:pt>
                <c:pt idx="266">
                  <c:v>598.07399999999996</c:v>
                </c:pt>
                <c:pt idx="267">
                  <c:v>597.44699999999841</c:v>
                </c:pt>
                <c:pt idx="268">
                  <c:v>596.82299999999827</c:v>
                </c:pt>
                <c:pt idx="269">
                  <c:v>596.20399999999995</c:v>
                </c:pt>
                <c:pt idx="270">
                  <c:v>595.58699999999999</c:v>
                </c:pt>
                <c:pt idx="271">
                  <c:v>594.97500000000002</c:v>
                </c:pt>
                <c:pt idx="272">
                  <c:v>594.36599999999828</c:v>
                </c:pt>
                <c:pt idx="273">
                  <c:v>593.76199999999938</c:v>
                </c:pt>
                <c:pt idx="274">
                  <c:v>593.15899999999999</c:v>
                </c:pt>
                <c:pt idx="275">
                  <c:v>592.55699999999865</c:v>
                </c:pt>
                <c:pt idx="276">
                  <c:v>591.95499999999936</c:v>
                </c:pt>
                <c:pt idx="277">
                  <c:v>591.35299999999768</c:v>
                </c:pt>
                <c:pt idx="278">
                  <c:v>590.75300000000004</c:v>
                </c:pt>
                <c:pt idx="279">
                  <c:v>590.15300000000002</c:v>
                </c:pt>
                <c:pt idx="280">
                  <c:v>589.55499999999938</c:v>
                </c:pt>
                <c:pt idx="281">
                  <c:v>588.95699999999829</c:v>
                </c:pt>
                <c:pt idx="282">
                  <c:v>588.23</c:v>
                </c:pt>
                <c:pt idx="283">
                  <c:v>587.37400000000002</c:v>
                </c:pt>
                <c:pt idx="284">
                  <c:v>586.38599999999997</c:v>
                </c:pt>
                <c:pt idx="285">
                  <c:v>585.26400000000001</c:v>
                </c:pt>
                <c:pt idx="286">
                  <c:v>584.00599999999997</c:v>
                </c:pt>
                <c:pt idx="287">
                  <c:v>582.60699999999997</c:v>
                </c:pt>
                <c:pt idx="288">
                  <c:v>581.06599999999867</c:v>
                </c:pt>
                <c:pt idx="289">
                  <c:v>579.38099999999997</c:v>
                </c:pt>
                <c:pt idx="290">
                  <c:v>577.69100000000003</c:v>
                </c:pt>
                <c:pt idx="291">
                  <c:v>575.99599999999998</c:v>
                </c:pt>
                <c:pt idx="292">
                  <c:v>574.29499999999996</c:v>
                </c:pt>
                <c:pt idx="293">
                  <c:v>572.58699999999999</c:v>
                </c:pt>
                <c:pt idx="294">
                  <c:v>570.87199999999996</c:v>
                </c:pt>
                <c:pt idx="295">
                  <c:v>569.149</c:v>
                </c:pt>
                <c:pt idx="296">
                  <c:v>567.41800000000001</c:v>
                </c:pt>
                <c:pt idx="297">
                  <c:v>565.67899999999997</c:v>
                </c:pt>
                <c:pt idx="298">
                  <c:v>563.93299999999829</c:v>
                </c:pt>
                <c:pt idx="299">
                  <c:v>562.17899999999997</c:v>
                </c:pt>
                <c:pt idx="300">
                  <c:v>560.41800000000001</c:v>
                </c:pt>
                <c:pt idx="301">
                  <c:v>558.649</c:v>
                </c:pt>
                <c:pt idx="302">
                  <c:v>556.87400000000002</c:v>
                </c:pt>
                <c:pt idx="303">
                  <c:v>555.09100000000001</c:v>
                </c:pt>
                <c:pt idx="304">
                  <c:v>553.30199999999866</c:v>
                </c:pt>
                <c:pt idx="305">
                  <c:v>551.505</c:v>
                </c:pt>
                <c:pt idx="306">
                  <c:v>549.70299999999997</c:v>
                </c:pt>
                <c:pt idx="307">
                  <c:v>547.89300000000003</c:v>
                </c:pt>
                <c:pt idx="308">
                  <c:v>546.07600000000002</c:v>
                </c:pt>
                <c:pt idx="309">
                  <c:v>544.25400000000002</c:v>
                </c:pt>
                <c:pt idx="310">
                  <c:v>542.42499999999939</c:v>
                </c:pt>
                <c:pt idx="311">
                  <c:v>540.59100000000001</c:v>
                </c:pt>
                <c:pt idx="312">
                  <c:v>538.75</c:v>
                </c:pt>
                <c:pt idx="313">
                  <c:v>536.904</c:v>
                </c:pt>
                <c:pt idx="314">
                  <c:v>535.05199999999866</c:v>
                </c:pt>
                <c:pt idx="315">
                  <c:v>533.19299999999998</c:v>
                </c:pt>
                <c:pt idx="316">
                  <c:v>531.32899999999938</c:v>
                </c:pt>
                <c:pt idx="317">
                  <c:v>529.45999999999935</c:v>
                </c:pt>
                <c:pt idx="318">
                  <c:v>527.58500000000004</c:v>
                </c:pt>
                <c:pt idx="319">
                  <c:v>525.70399999999995</c:v>
                </c:pt>
                <c:pt idx="320">
                  <c:v>523.81899999999996</c:v>
                </c:pt>
                <c:pt idx="321">
                  <c:v>521.928</c:v>
                </c:pt>
                <c:pt idx="322">
                  <c:v>520.04899999999998</c:v>
                </c:pt>
                <c:pt idx="323">
                  <c:v>518.18100000000004</c:v>
                </c:pt>
                <c:pt idx="324">
                  <c:v>516.32299999999827</c:v>
                </c:pt>
                <c:pt idx="325">
                  <c:v>514.47699999999998</c:v>
                </c:pt>
                <c:pt idx="326">
                  <c:v>512.64199999999937</c:v>
                </c:pt>
                <c:pt idx="327">
                  <c:v>510.81799999999993</c:v>
                </c:pt>
                <c:pt idx="328">
                  <c:v>509.005</c:v>
                </c:pt>
                <c:pt idx="329">
                  <c:v>507.20299999999992</c:v>
                </c:pt>
                <c:pt idx="330">
                  <c:v>505.41099999999892</c:v>
                </c:pt>
                <c:pt idx="331">
                  <c:v>503.63</c:v>
                </c:pt>
                <c:pt idx="332">
                  <c:v>501.858</c:v>
                </c:pt>
                <c:pt idx="333">
                  <c:v>500.09599999999921</c:v>
                </c:pt>
                <c:pt idx="334">
                  <c:v>498.34399999999999</c:v>
                </c:pt>
                <c:pt idx="335">
                  <c:v>496.60199999999992</c:v>
                </c:pt>
                <c:pt idx="336">
                  <c:v>494.86900000000009</c:v>
                </c:pt>
                <c:pt idx="337">
                  <c:v>493.14699999999999</c:v>
                </c:pt>
                <c:pt idx="338">
                  <c:v>491.43400000000003</c:v>
                </c:pt>
                <c:pt idx="339">
                  <c:v>489.73200000000003</c:v>
                </c:pt>
                <c:pt idx="340">
                  <c:v>488.04</c:v>
                </c:pt>
                <c:pt idx="341">
                  <c:v>486.358</c:v>
                </c:pt>
                <c:pt idx="342">
                  <c:v>484.685</c:v>
                </c:pt>
                <c:pt idx="343">
                  <c:v>483.02300000000002</c:v>
                </c:pt>
                <c:pt idx="344">
                  <c:v>481.37</c:v>
                </c:pt>
                <c:pt idx="345">
                  <c:v>479.72800000000001</c:v>
                </c:pt>
                <c:pt idx="346">
                  <c:v>478.09500000000003</c:v>
                </c:pt>
                <c:pt idx="347">
                  <c:v>476.47099999999921</c:v>
                </c:pt>
                <c:pt idx="348">
                  <c:v>474.85599999999999</c:v>
                </c:pt>
                <c:pt idx="349">
                  <c:v>473.25</c:v>
                </c:pt>
                <c:pt idx="350">
                  <c:v>471.654</c:v>
                </c:pt>
                <c:pt idx="351">
                  <c:v>470.06599999999992</c:v>
                </c:pt>
                <c:pt idx="352">
                  <c:v>468.48799999999892</c:v>
                </c:pt>
                <c:pt idx="353">
                  <c:v>466.91899999999879</c:v>
                </c:pt>
                <c:pt idx="354">
                  <c:v>465.35899999999992</c:v>
                </c:pt>
                <c:pt idx="355">
                  <c:v>463.81</c:v>
                </c:pt>
                <c:pt idx="356">
                  <c:v>462.27</c:v>
                </c:pt>
                <c:pt idx="357">
                  <c:v>460.74</c:v>
                </c:pt>
                <c:pt idx="358">
                  <c:v>459.21800000000002</c:v>
                </c:pt>
                <c:pt idx="359">
                  <c:v>457.70600000000002</c:v>
                </c:pt>
                <c:pt idx="360">
                  <c:v>456.20400000000001</c:v>
                </c:pt>
                <c:pt idx="361">
                  <c:v>454.71100000000001</c:v>
                </c:pt>
                <c:pt idx="362">
                  <c:v>453.22800000000001</c:v>
                </c:pt>
                <c:pt idx="363">
                  <c:v>451.75400000000002</c:v>
                </c:pt>
                <c:pt idx="364">
                  <c:v>450.28899999999891</c:v>
                </c:pt>
                <c:pt idx="365">
                  <c:v>448.834</c:v>
                </c:pt>
                <c:pt idx="366">
                  <c:v>447.38799999999992</c:v>
                </c:pt>
                <c:pt idx="367">
                  <c:v>445.952</c:v>
                </c:pt>
                <c:pt idx="368">
                  <c:v>444.524</c:v>
                </c:pt>
                <c:pt idx="369">
                  <c:v>443.10599999999999</c:v>
                </c:pt>
                <c:pt idx="370">
                  <c:v>441.697</c:v>
                </c:pt>
                <c:pt idx="371">
                  <c:v>440.29599999999891</c:v>
                </c:pt>
                <c:pt idx="372">
                  <c:v>438.904</c:v>
                </c:pt>
                <c:pt idx="373">
                  <c:v>437.52100000000002</c:v>
                </c:pt>
                <c:pt idx="374">
                  <c:v>436.14699999999999</c:v>
                </c:pt>
                <c:pt idx="375">
                  <c:v>434.78099999999961</c:v>
                </c:pt>
                <c:pt idx="376">
                  <c:v>433.42399999999878</c:v>
                </c:pt>
                <c:pt idx="377">
                  <c:v>432.07600000000002</c:v>
                </c:pt>
                <c:pt idx="378">
                  <c:v>430.73599999999891</c:v>
                </c:pt>
                <c:pt idx="379">
                  <c:v>429.40599999999961</c:v>
                </c:pt>
                <c:pt idx="380">
                  <c:v>428.08499999999992</c:v>
                </c:pt>
                <c:pt idx="381">
                  <c:v>426.77300000000002</c:v>
                </c:pt>
                <c:pt idx="382">
                  <c:v>425.46899999999891</c:v>
                </c:pt>
                <c:pt idx="383">
                  <c:v>424.17500000000001</c:v>
                </c:pt>
                <c:pt idx="384">
                  <c:v>422.88900000000001</c:v>
                </c:pt>
                <c:pt idx="385">
                  <c:v>421.61200000000002</c:v>
                </c:pt>
                <c:pt idx="386">
                  <c:v>420.34399999999999</c:v>
                </c:pt>
                <c:pt idx="387">
                  <c:v>419.084</c:v>
                </c:pt>
                <c:pt idx="388">
                  <c:v>417.83199999999891</c:v>
                </c:pt>
                <c:pt idx="389">
                  <c:v>416.589</c:v>
                </c:pt>
                <c:pt idx="390">
                  <c:v>415.35300000000001</c:v>
                </c:pt>
                <c:pt idx="391">
                  <c:v>414.12599999999992</c:v>
                </c:pt>
                <c:pt idx="392">
                  <c:v>412.90800000000002</c:v>
                </c:pt>
                <c:pt idx="393">
                  <c:v>411.697</c:v>
                </c:pt>
                <c:pt idx="394">
                  <c:v>410.49599999999879</c:v>
                </c:pt>
                <c:pt idx="395">
                  <c:v>409.303</c:v>
                </c:pt>
                <c:pt idx="396">
                  <c:v>408.12</c:v>
                </c:pt>
                <c:pt idx="397">
                  <c:v>406.94499999999999</c:v>
                </c:pt>
                <c:pt idx="398">
                  <c:v>405.779</c:v>
                </c:pt>
                <c:pt idx="399">
                  <c:v>404.62200000000001</c:v>
                </c:pt>
                <c:pt idx="400">
                  <c:v>403.47399999999891</c:v>
                </c:pt>
                <c:pt idx="401">
                  <c:v>402.334</c:v>
                </c:pt>
                <c:pt idx="402">
                  <c:v>401.20299999999992</c:v>
                </c:pt>
                <c:pt idx="403">
                  <c:v>400.08100000000002</c:v>
                </c:pt>
                <c:pt idx="404">
                  <c:v>398.96699999999879</c:v>
                </c:pt>
                <c:pt idx="405">
                  <c:v>397.86200000000002</c:v>
                </c:pt>
                <c:pt idx="406">
                  <c:v>396.76600000000002</c:v>
                </c:pt>
                <c:pt idx="407">
                  <c:v>395.678</c:v>
                </c:pt>
                <c:pt idx="408">
                  <c:v>394.59899999999891</c:v>
                </c:pt>
                <c:pt idx="409">
                  <c:v>393.52800000000002</c:v>
                </c:pt>
                <c:pt idx="410">
                  <c:v>392.46600000000001</c:v>
                </c:pt>
                <c:pt idx="411">
                  <c:v>391.41199999999878</c:v>
                </c:pt>
                <c:pt idx="412">
                  <c:v>390.36599999999999</c:v>
                </c:pt>
                <c:pt idx="413">
                  <c:v>389.32900000000001</c:v>
                </c:pt>
                <c:pt idx="414">
                  <c:v>388.30099999999999</c:v>
                </c:pt>
                <c:pt idx="415">
                  <c:v>387.28</c:v>
                </c:pt>
                <c:pt idx="416">
                  <c:v>386.26900000000001</c:v>
                </c:pt>
                <c:pt idx="417">
                  <c:v>385.26600000000002</c:v>
                </c:pt>
                <c:pt idx="418">
                  <c:v>384.27100000000002</c:v>
                </c:pt>
                <c:pt idx="419">
                  <c:v>383.28399999999891</c:v>
                </c:pt>
                <c:pt idx="420">
                  <c:v>382.30599999999993</c:v>
                </c:pt>
                <c:pt idx="421">
                  <c:v>381.33699999999891</c:v>
                </c:pt>
                <c:pt idx="422">
                  <c:v>380.375</c:v>
                </c:pt>
                <c:pt idx="423">
                  <c:v>379.42299999999892</c:v>
                </c:pt>
                <c:pt idx="424">
                  <c:v>378.47800000000001</c:v>
                </c:pt>
                <c:pt idx="425">
                  <c:v>377.541</c:v>
                </c:pt>
                <c:pt idx="426">
                  <c:v>376.613</c:v>
                </c:pt>
                <c:pt idx="427">
                  <c:v>375.69200000000001</c:v>
                </c:pt>
                <c:pt idx="428">
                  <c:v>374.779</c:v>
                </c:pt>
                <c:pt idx="429">
                  <c:v>373.875</c:v>
                </c:pt>
                <c:pt idx="430">
                  <c:v>372.97800000000001</c:v>
                </c:pt>
                <c:pt idx="431">
                  <c:v>372.089</c:v>
                </c:pt>
                <c:pt idx="432">
                  <c:v>371.20800000000003</c:v>
                </c:pt>
                <c:pt idx="433">
                  <c:v>370.334</c:v>
                </c:pt>
                <c:pt idx="434">
                  <c:v>369.46800000000002</c:v>
                </c:pt>
                <c:pt idx="435">
                  <c:v>368.61</c:v>
                </c:pt>
                <c:pt idx="436">
                  <c:v>367.75900000000001</c:v>
                </c:pt>
                <c:pt idx="437">
                  <c:v>366.91599999999892</c:v>
                </c:pt>
                <c:pt idx="438">
                  <c:v>366.08</c:v>
                </c:pt>
                <c:pt idx="439">
                  <c:v>365.25099999999992</c:v>
                </c:pt>
                <c:pt idx="440">
                  <c:v>364.42999999999961</c:v>
                </c:pt>
                <c:pt idx="441">
                  <c:v>363.61599999999999</c:v>
                </c:pt>
                <c:pt idx="442">
                  <c:v>362.80900000000008</c:v>
                </c:pt>
                <c:pt idx="443">
                  <c:v>362.00900000000001</c:v>
                </c:pt>
                <c:pt idx="444">
                  <c:v>361.21600000000001</c:v>
                </c:pt>
                <c:pt idx="445">
                  <c:v>360.42999999999961</c:v>
                </c:pt>
                <c:pt idx="446">
                  <c:v>359.65199999999999</c:v>
                </c:pt>
                <c:pt idx="447">
                  <c:v>358.88</c:v>
                </c:pt>
                <c:pt idx="448">
                  <c:v>358.11500000000001</c:v>
                </c:pt>
                <c:pt idx="449">
                  <c:v>357.35599999999999</c:v>
                </c:pt>
                <c:pt idx="450">
                  <c:v>356.60500000000002</c:v>
                </c:pt>
                <c:pt idx="451">
                  <c:v>355.86</c:v>
                </c:pt>
                <c:pt idx="452">
                  <c:v>355.12099999999992</c:v>
                </c:pt>
                <c:pt idx="453">
                  <c:v>354.38900000000001</c:v>
                </c:pt>
                <c:pt idx="454">
                  <c:v>353.66399999999999</c:v>
                </c:pt>
                <c:pt idx="455">
                  <c:v>352.94499999999999</c:v>
                </c:pt>
                <c:pt idx="456">
                  <c:v>352.23200000000003</c:v>
                </c:pt>
                <c:pt idx="457">
                  <c:v>351.52600000000001</c:v>
                </c:pt>
                <c:pt idx="458">
                  <c:v>350.82600000000002</c:v>
                </c:pt>
                <c:pt idx="459">
                  <c:v>350.13200000000001</c:v>
                </c:pt>
                <c:pt idx="460">
                  <c:v>349.44499999999999</c:v>
                </c:pt>
                <c:pt idx="461">
                  <c:v>348.76299999999992</c:v>
                </c:pt>
                <c:pt idx="462">
                  <c:v>348.08800000000002</c:v>
                </c:pt>
                <c:pt idx="463">
                  <c:v>347.41799999999961</c:v>
                </c:pt>
                <c:pt idx="464">
                  <c:v>346.755</c:v>
                </c:pt>
                <c:pt idx="465">
                  <c:v>346.09699999999879</c:v>
                </c:pt>
                <c:pt idx="466">
                  <c:v>345.44499999999999</c:v>
                </c:pt>
                <c:pt idx="467">
                  <c:v>344.79899999999878</c:v>
                </c:pt>
                <c:pt idx="468">
                  <c:v>344.15800000000002</c:v>
                </c:pt>
                <c:pt idx="469">
                  <c:v>343.52300000000002</c:v>
                </c:pt>
                <c:pt idx="470">
                  <c:v>342.89400000000001</c:v>
                </c:pt>
                <c:pt idx="471">
                  <c:v>342.27100000000002</c:v>
                </c:pt>
                <c:pt idx="472">
                  <c:v>341.65300000000002</c:v>
                </c:pt>
                <c:pt idx="473">
                  <c:v>341.04</c:v>
                </c:pt>
                <c:pt idx="474">
                  <c:v>340.43299999999891</c:v>
                </c:pt>
                <c:pt idx="475">
                  <c:v>339.83100000000002</c:v>
                </c:pt>
                <c:pt idx="476">
                  <c:v>339.23500000000001</c:v>
                </c:pt>
                <c:pt idx="477">
                  <c:v>338.64400000000001</c:v>
                </c:pt>
                <c:pt idx="478">
                  <c:v>338.05799999999999</c:v>
                </c:pt>
                <c:pt idx="479">
                  <c:v>337.47699999999878</c:v>
                </c:pt>
                <c:pt idx="480">
                  <c:v>336.90199999999879</c:v>
                </c:pt>
                <c:pt idx="481">
                  <c:v>336.33199999999891</c:v>
                </c:pt>
                <c:pt idx="482">
                  <c:v>335.767</c:v>
                </c:pt>
                <c:pt idx="483">
                  <c:v>335.20600000000002</c:v>
                </c:pt>
                <c:pt idx="484">
                  <c:v>334.65100000000001</c:v>
                </c:pt>
                <c:pt idx="485">
                  <c:v>334.101</c:v>
                </c:pt>
                <c:pt idx="486">
                  <c:v>333.55599999999993</c:v>
                </c:pt>
                <c:pt idx="487">
                  <c:v>333.01499999999999</c:v>
                </c:pt>
                <c:pt idx="488">
                  <c:v>332.48</c:v>
                </c:pt>
                <c:pt idx="489">
                  <c:v>331.94900000000001</c:v>
                </c:pt>
                <c:pt idx="490">
                  <c:v>331.42299999999892</c:v>
                </c:pt>
                <c:pt idx="491">
                  <c:v>330.90100000000001</c:v>
                </c:pt>
                <c:pt idx="492">
                  <c:v>330.38499999999999</c:v>
                </c:pt>
                <c:pt idx="493">
                  <c:v>329.87200000000001</c:v>
                </c:pt>
                <c:pt idx="494">
                  <c:v>329.36500000000001</c:v>
                </c:pt>
                <c:pt idx="495">
                  <c:v>328.86099999999999</c:v>
                </c:pt>
                <c:pt idx="496">
                  <c:v>328.363</c:v>
                </c:pt>
                <c:pt idx="497">
                  <c:v>327.86900000000009</c:v>
                </c:pt>
                <c:pt idx="498">
                  <c:v>327.37900000000002</c:v>
                </c:pt>
                <c:pt idx="499">
                  <c:v>326.89400000000001</c:v>
                </c:pt>
                <c:pt idx="500">
                  <c:v>326.41300000000001</c:v>
                </c:pt>
                <c:pt idx="501">
                  <c:v>325.93599999999878</c:v>
                </c:pt>
                <c:pt idx="502">
                  <c:v>325.46300000000002</c:v>
                </c:pt>
                <c:pt idx="503">
                  <c:v>324.99499999999921</c:v>
                </c:pt>
                <c:pt idx="504">
                  <c:v>324.53099999999961</c:v>
                </c:pt>
                <c:pt idx="505">
                  <c:v>324.07100000000003</c:v>
                </c:pt>
                <c:pt idx="506">
                  <c:v>323.61500000000001</c:v>
                </c:pt>
                <c:pt idx="507">
                  <c:v>323.16300000000001</c:v>
                </c:pt>
                <c:pt idx="508">
                  <c:v>322.71600000000001</c:v>
                </c:pt>
                <c:pt idx="509">
                  <c:v>322.27199999999891</c:v>
                </c:pt>
                <c:pt idx="510">
                  <c:v>321.83199999999891</c:v>
                </c:pt>
                <c:pt idx="511">
                  <c:v>321.39600000000002</c:v>
                </c:pt>
                <c:pt idx="512">
                  <c:v>320.964</c:v>
                </c:pt>
                <c:pt idx="513">
                  <c:v>320.53599999999892</c:v>
                </c:pt>
                <c:pt idx="514">
                  <c:v>320.11200000000002</c:v>
                </c:pt>
                <c:pt idx="515">
                  <c:v>319.69099999999992</c:v>
                </c:pt>
                <c:pt idx="516">
                  <c:v>319.274</c:v>
                </c:pt>
                <c:pt idx="517">
                  <c:v>318.86099999999999</c:v>
                </c:pt>
                <c:pt idx="518">
                  <c:v>318.452</c:v>
                </c:pt>
                <c:pt idx="519">
                  <c:v>318.04599999999999</c:v>
                </c:pt>
                <c:pt idx="520">
                  <c:v>317.64400000000001</c:v>
                </c:pt>
                <c:pt idx="521">
                  <c:v>317.24599999999992</c:v>
                </c:pt>
                <c:pt idx="522">
                  <c:v>316.851</c:v>
                </c:pt>
                <c:pt idx="523">
                  <c:v>316.459</c:v>
                </c:pt>
                <c:pt idx="524">
                  <c:v>316.07100000000003</c:v>
                </c:pt>
                <c:pt idx="525">
                  <c:v>315.68599999999992</c:v>
                </c:pt>
                <c:pt idx="526">
                  <c:v>315.30500000000001</c:v>
                </c:pt>
                <c:pt idx="527">
                  <c:v>314.92700000000002</c:v>
                </c:pt>
                <c:pt idx="528">
                  <c:v>314.55200000000002</c:v>
                </c:pt>
                <c:pt idx="529">
                  <c:v>314.18099999999993</c:v>
                </c:pt>
                <c:pt idx="530">
                  <c:v>313.81299999999999</c:v>
                </c:pt>
                <c:pt idx="531">
                  <c:v>313.44900000000001</c:v>
                </c:pt>
                <c:pt idx="532">
                  <c:v>313.08699999999891</c:v>
                </c:pt>
                <c:pt idx="533">
                  <c:v>312.72899999999879</c:v>
                </c:pt>
                <c:pt idx="534">
                  <c:v>312.37400000000002</c:v>
                </c:pt>
                <c:pt idx="535">
                  <c:v>312.02199999999891</c:v>
                </c:pt>
                <c:pt idx="536">
                  <c:v>311.673</c:v>
                </c:pt>
                <c:pt idx="537">
                  <c:v>311.32799999999992</c:v>
                </c:pt>
                <c:pt idx="538">
                  <c:v>310.98500000000001</c:v>
                </c:pt>
                <c:pt idx="539">
                  <c:v>310.64499999999998</c:v>
                </c:pt>
                <c:pt idx="540">
                  <c:v>310.30900000000008</c:v>
                </c:pt>
                <c:pt idx="541">
                  <c:v>309.97500000000002</c:v>
                </c:pt>
                <c:pt idx="542">
                  <c:v>309.64400000000001</c:v>
                </c:pt>
                <c:pt idx="543">
                  <c:v>309.31599999999992</c:v>
                </c:pt>
                <c:pt idx="544">
                  <c:v>308.99099999999879</c:v>
                </c:pt>
                <c:pt idx="545">
                  <c:v>308.66800000000001</c:v>
                </c:pt>
                <c:pt idx="546">
                  <c:v>308.34899999999999</c:v>
                </c:pt>
                <c:pt idx="547">
                  <c:v>308.03199999999879</c:v>
                </c:pt>
                <c:pt idx="548">
                  <c:v>307.71899999999891</c:v>
                </c:pt>
                <c:pt idx="549">
                  <c:v>307.40699999999879</c:v>
                </c:pt>
                <c:pt idx="550">
                  <c:v>307.09899999999891</c:v>
                </c:pt>
                <c:pt idx="551">
                  <c:v>306.79299999999961</c:v>
                </c:pt>
                <c:pt idx="552">
                  <c:v>306.49</c:v>
                </c:pt>
                <c:pt idx="553">
                  <c:v>306.19</c:v>
                </c:pt>
                <c:pt idx="554">
                  <c:v>305.892</c:v>
                </c:pt>
                <c:pt idx="555">
                  <c:v>305.59599999999921</c:v>
                </c:pt>
                <c:pt idx="556">
                  <c:v>305.30399999999992</c:v>
                </c:pt>
                <c:pt idx="557">
                  <c:v>305.01299999999992</c:v>
                </c:pt>
                <c:pt idx="558">
                  <c:v>304.72599999999892</c:v>
                </c:pt>
                <c:pt idx="559">
                  <c:v>304.44099999999992</c:v>
                </c:pt>
                <c:pt idx="560">
                  <c:v>304.15800000000002</c:v>
                </c:pt>
              </c:numCache>
            </c:numRef>
          </c:yVal>
          <c:smooth val="1"/>
        </c:ser>
        <c:ser>
          <c:idx val="2"/>
          <c:order val="2"/>
          <c:tx>
            <c:strRef>
              <c:f>'CO2'!$S$2</c:f>
              <c:strCache>
                <c:ptCount val="1"/>
                <c:pt idx="0">
                  <c:v>S-HEV</c:v>
                </c:pt>
              </c:strCache>
            </c:strRef>
          </c:tx>
          <c:spPr>
            <a:ln w="19050" cap="rnd">
              <a:solidFill>
                <a:schemeClr val="accent3"/>
              </a:solidFill>
              <a:round/>
            </a:ln>
            <a:effectLst/>
          </c:spPr>
          <c:marker>
            <c:symbol val="none"/>
          </c:marker>
          <c:xVal>
            <c:numRef>
              <c:f>'CO2'!$A$3:$A$563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'CO2'!$S$3:$S$563</c:f>
              <c:numCache>
                <c:formatCode>#,##0.00</c:formatCode>
                <c:ptCount val="561"/>
                <c:pt idx="0">
                  <c:v>672.93599999999935</c:v>
                </c:pt>
                <c:pt idx="1">
                  <c:v>670.65499999999997</c:v>
                </c:pt>
                <c:pt idx="2">
                  <c:v>668.42399999999998</c:v>
                </c:pt>
                <c:pt idx="3">
                  <c:v>666.25</c:v>
                </c:pt>
                <c:pt idx="4">
                  <c:v>664.13599999999997</c:v>
                </c:pt>
                <c:pt idx="5">
                  <c:v>662.08399999999995</c:v>
                </c:pt>
                <c:pt idx="6">
                  <c:v>660.09799999999996</c:v>
                </c:pt>
                <c:pt idx="7">
                  <c:v>658.18100000000004</c:v>
                </c:pt>
                <c:pt idx="8">
                  <c:v>656.33499999999935</c:v>
                </c:pt>
                <c:pt idx="9">
                  <c:v>654.55999999999938</c:v>
                </c:pt>
                <c:pt idx="10">
                  <c:v>652.90199999999936</c:v>
                </c:pt>
                <c:pt idx="11">
                  <c:v>651.33099999999865</c:v>
                </c:pt>
                <c:pt idx="12">
                  <c:v>649.82399999999996</c:v>
                </c:pt>
                <c:pt idx="13">
                  <c:v>648.36099999999828</c:v>
                </c:pt>
                <c:pt idx="14">
                  <c:v>646.923</c:v>
                </c:pt>
                <c:pt idx="15">
                  <c:v>645.49699999999996</c:v>
                </c:pt>
                <c:pt idx="16">
                  <c:v>644.07100000000003</c:v>
                </c:pt>
                <c:pt idx="17">
                  <c:v>642.63300000000004</c:v>
                </c:pt>
                <c:pt idx="18">
                  <c:v>641.20899999999995</c:v>
                </c:pt>
                <c:pt idx="19">
                  <c:v>639.82499999999936</c:v>
                </c:pt>
                <c:pt idx="20">
                  <c:v>638.50099999999998</c:v>
                </c:pt>
                <c:pt idx="21">
                  <c:v>637.25599999999997</c:v>
                </c:pt>
                <c:pt idx="22">
                  <c:v>636.10500000000002</c:v>
                </c:pt>
                <c:pt idx="23">
                  <c:v>635.05999999999938</c:v>
                </c:pt>
                <c:pt idx="24">
                  <c:v>634.13300000000004</c:v>
                </c:pt>
                <c:pt idx="25">
                  <c:v>633.33199999999829</c:v>
                </c:pt>
                <c:pt idx="26">
                  <c:v>632.64099999999996</c:v>
                </c:pt>
                <c:pt idx="27">
                  <c:v>632.05499999999938</c:v>
                </c:pt>
                <c:pt idx="28">
                  <c:v>631.56899999999996</c:v>
                </c:pt>
                <c:pt idx="29">
                  <c:v>631.17899999999997</c:v>
                </c:pt>
                <c:pt idx="30">
                  <c:v>630.88</c:v>
                </c:pt>
                <c:pt idx="31">
                  <c:v>630.66800000000001</c:v>
                </c:pt>
                <c:pt idx="32">
                  <c:v>630.53800000000001</c:v>
                </c:pt>
                <c:pt idx="33">
                  <c:v>630.48699999999997</c:v>
                </c:pt>
                <c:pt idx="34">
                  <c:v>630.505</c:v>
                </c:pt>
                <c:pt idx="35">
                  <c:v>630.56899999999996</c:v>
                </c:pt>
                <c:pt idx="36">
                  <c:v>630.66099999999938</c:v>
                </c:pt>
                <c:pt idx="37">
                  <c:v>630.76499999999999</c:v>
                </c:pt>
                <c:pt idx="38">
                  <c:v>630.86699999999792</c:v>
                </c:pt>
                <c:pt idx="39">
                  <c:v>630.95499999999936</c:v>
                </c:pt>
                <c:pt idx="40">
                  <c:v>631.01800000000003</c:v>
                </c:pt>
                <c:pt idx="41">
                  <c:v>631.04899999999998</c:v>
                </c:pt>
                <c:pt idx="42">
                  <c:v>631.04599999999937</c:v>
                </c:pt>
                <c:pt idx="43">
                  <c:v>631.01</c:v>
                </c:pt>
                <c:pt idx="44">
                  <c:v>630.94199999999864</c:v>
                </c:pt>
                <c:pt idx="45">
                  <c:v>630.84099999999864</c:v>
                </c:pt>
                <c:pt idx="46">
                  <c:v>630.71</c:v>
                </c:pt>
                <c:pt idx="47">
                  <c:v>630.54899999999998</c:v>
                </c:pt>
                <c:pt idx="48">
                  <c:v>630.35899999999936</c:v>
                </c:pt>
                <c:pt idx="49">
                  <c:v>630.14199999999937</c:v>
                </c:pt>
                <c:pt idx="50">
                  <c:v>629.89699999999937</c:v>
                </c:pt>
                <c:pt idx="51">
                  <c:v>629.62900000000002</c:v>
                </c:pt>
                <c:pt idx="52">
                  <c:v>629.33900000000006</c:v>
                </c:pt>
                <c:pt idx="53">
                  <c:v>629.03099999999938</c:v>
                </c:pt>
                <c:pt idx="54">
                  <c:v>628.70600000000002</c:v>
                </c:pt>
                <c:pt idx="55">
                  <c:v>628.36499999999864</c:v>
                </c:pt>
                <c:pt idx="56">
                  <c:v>628.00900000000001</c:v>
                </c:pt>
                <c:pt idx="57">
                  <c:v>627.63900000000001</c:v>
                </c:pt>
                <c:pt idx="58">
                  <c:v>627.26499999999999</c:v>
                </c:pt>
                <c:pt idx="59">
                  <c:v>626.88900000000001</c:v>
                </c:pt>
                <c:pt idx="60">
                  <c:v>626.51199999999938</c:v>
                </c:pt>
                <c:pt idx="61">
                  <c:v>626.13800000000003</c:v>
                </c:pt>
                <c:pt idx="62">
                  <c:v>625.76800000000003</c:v>
                </c:pt>
                <c:pt idx="63">
                  <c:v>625.40599999999938</c:v>
                </c:pt>
                <c:pt idx="64">
                  <c:v>625.05099999999936</c:v>
                </c:pt>
                <c:pt idx="65">
                  <c:v>624.70600000000002</c:v>
                </c:pt>
                <c:pt idx="66">
                  <c:v>624.38800000000003</c:v>
                </c:pt>
                <c:pt idx="67">
                  <c:v>624.09500000000003</c:v>
                </c:pt>
                <c:pt idx="68">
                  <c:v>623.82899999999938</c:v>
                </c:pt>
                <c:pt idx="69">
                  <c:v>623.58399999999995</c:v>
                </c:pt>
                <c:pt idx="70">
                  <c:v>623.36199999999792</c:v>
                </c:pt>
                <c:pt idx="71">
                  <c:v>623.16099999999938</c:v>
                </c:pt>
                <c:pt idx="72">
                  <c:v>622.97799999999938</c:v>
                </c:pt>
                <c:pt idx="73">
                  <c:v>622.81299999999828</c:v>
                </c:pt>
                <c:pt idx="74">
                  <c:v>622.66199999999935</c:v>
                </c:pt>
                <c:pt idx="75">
                  <c:v>622.52099999999996</c:v>
                </c:pt>
                <c:pt idx="76">
                  <c:v>622.38699999999938</c:v>
                </c:pt>
                <c:pt idx="77">
                  <c:v>622.25599999999997</c:v>
                </c:pt>
                <c:pt idx="78">
                  <c:v>622.12800000000004</c:v>
                </c:pt>
                <c:pt idx="79">
                  <c:v>622</c:v>
                </c:pt>
                <c:pt idx="80">
                  <c:v>621.87099999999998</c:v>
                </c:pt>
                <c:pt idx="81">
                  <c:v>621.73800000000006</c:v>
                </c:pt>
                <c:pt idx="82">
                  <c:v>621.58199999999999</c:v>
                </c:pt>
                <c:pt idx="83">
                  <c:v>621.40099999999939</c:v>
                </c:pt>
                <c:pt idx="84">
                  <c:v>621.19200000000001</c:v>
                </c:pt>
                <c:pt idx="85">
                  <c:v>620.95399999999938</c:v>
                </c:pt>
                <c:pt idx="86">
                  <c:v>620.68700000000001</c:v>
                </c:pt>
                <c:pt idx="87">
                  <c:v>620.39</c:v>
                </c:pt>
                <c:pt idx="88">
                  <c:v>620.06299999999828</c:v>
                </c:pt>
                <c:pt idx="89">
                  <c:v>619.70500000000004</c:v>
                </c:pt>
                <c:pt idx="90">
                  <c:v>619.33999999999867</c:v>
                </c:pt>
                <c:pt idx="91">
                  <c:v>618.98099999999999</c:v>
                </c:pt>
                <c:pt idx="92">
                  <c:v>618.63900000000001</c:v>
                </c:pt>
                <c:pt idx="93">
                  <c:v>618.32199999999841</c:v>
                </c:pt>
                <c:pt idx="94">
                  <c:v>618.03699999999935</c:v>
                </c:pt>
                <c:pt idx="95">
                  <c:v>617.79200000000003</c:v>
                </c:pt>
                <c:pt idx="96">
                  <c:v>617.59299999999996</c:v>
                </c:pt>
                <c:pt idx="97">
                  <c:v>617.44299999999828</c:v>
                </c:pt>
                <c:pt idx="98">
                  <c:v>617.32499999999936</c:v>
                </c:pt>
                <c:pt idx="99">
                  <c:v>617.22900000000004</c:v>
                </c:pt>
                <c:pt idx="100">
                  <c:v>617.15099999999939</c:v>
                </c:pt>
                <c:pt idx="101">
                  <c:v>617.08600000000001</c:v>
                </c:pt>
                <c:pt idx="102">
                  <c:v>617.03</c:v>
                </c:pt>
                <c:pt idx="103">
                  <c:v>616.976</c:v>
                </c:pt>
                <c:pt idx="104">
                  <c:v>616.923</c:v>
                </c:pt>
                <c:pt idx="105">
                  <c:v>616.86899999999866</c:v>
                </c:pt>
                <c:pt idx="106">
                  <c:v>616.82799999999816</c:v>
                </c:pt>
                <c:pt idx="107">
                  <c:v>616.80399999999997</c:v>
                </c:pt>
                <c:pt idx="108">
                  <c:v>616.79899999999998</c:v>
                </c:pt>
                <c:pt idx="109">
                  <c:v>616.81599999999867</c:v>
                </c:pt>
                <c:pt idx="110">
                  <c:v>616.85599999999829</c:v>
                </c:pt>
                <c:pt idx="111">
                  <c:v>616.92099999999937</c:v>
                </c:pt>
                <c:pt idx="112">
                  <c:v>617.01199999999938</c:v>
                </c:pt>
                <c:pt idx="113">
                  <c:v>617.13</c:v>
                </c:pt>
                <c:pt idx="114">
                  <c:v>617.25800000000004</c:v>
                </c:pt>
                <c:pt idx="115">
                  <c:v>617.38900000000001</c:v>
                </c:pt>
                <c:pt idx="116">
                  <c:v>617.52099999999996</c:v>
                </c:pt>
                <c:pt idx="117">
                  <c:v>617.649</c:v>
                </c:pt>
                <c:pt idx="118">
                  <c:v>617.76900000000001</c:v>
                </c:pt>
                <c:pt idx="119">
                  <c:v>617.88</c:v>
                </c:pt>
                <c:pt idx="120">
                  <c:v>617.97799999999938</c:v>
                </c:pt>
                <c:pt idx="121">
                  <c:v>618.06099999999935</c:v>
                </c:pt>
                <c:pt idx="122">
                  <c:v>618.14400000000001</c:v>
                </c:pt>
                <c:pt idx="123">
                  <c:v>618.22900000000004</c:v>
                </c:pt>
                <c:pt idx="124">
                  <c:v>618.32199999999841</c:v>
                </c:pt>
                <c:pt idx="125">
                  <c:v>618.42499999999939</c:v>
                </c:pt>
                <c:pt idx="126">
                  <c:v>618.53899999999999</c:v>
                </c:pt>
                <c:pt idx="127">
                  <c:v>618.66599999999937</c:v>
                </c:pt>
                <c:pt idx="128">
                  <c:v>618.80799999999829</c:v>
                </c:pt>
                <c:pt idx="129">
                  <c:v>618.96699999999828</c:v>
                </c:pt>
                <c:pt idx="130">
                  <c:v>619.13699999999938</c:v>
                </c:pt>
                <c:pt idx="131">
                  <c:v>619.31799999999828</c:v>
                </c:pt>
                <c:pt idx="132">
                  <c:v>619.50900000000001</c:v>
                </c:pt>
                <c:pt idx="133">
                  <c:v>619.71</c:v>
                </c:pt>
                <c:pt idx="134">
                  <c:v>619.92199999999866</c:v>
                </c:pt>
                <c:pt idx="135">
                  <c:v>620.14400000000001</c:v>
                </c:pt>
                <c:pt idx="136">
                  <c:v>620.37599999999998</c:v>
                </c:pt>
                <c:pt idx="137">
                  <c:v>620.61800000000005</c:v>
                </c:pt>
                <c:pt idx="138">
                  <c:v>620.87300000000005</c:v>
                </c:pt>
                <c:pt idx="139">
                  <c:v>621.13699999999938</c:v>
                </c:pt>
                <c:pt idx="140">
                  <c:v>621.40800000000002</c:v>
                </c:pt>
                <c:pt idx="141">
                  <c:v>621.68499999999995</c:v>
                </c:pt>
                <c:pt idx="142">
                  <c:v>621.96599999999864</c:v>
                </c:pt>
                <c:pt idx="143">
                  <c:v>622.25</c:v>
                </c:pt>
                <c:pt idx="144">
                  <c:v>622.53699999999935</c:v>
                </c:pt>
                <c:pt idx="145">
                  <c:v>622.82499999999936</c:v>
                </c:pt>
                <c:pt idx="146">
                  <c:v>623.12400000000002</c:v>
                </c:pt>
                <c:pt idx="147">
                  <c:v>623.43599999999935</c:v>
                </c:pt>
                <c:pt idx="148">
                  <c:v>623.76</c:v>
                </c:pt>
                <c:pt idx="149">
                  <c:v>624.09699999999998</c:v>
                </c:pt>
                <c:pt idx="150">
                  <c:v>624.44799999999827</c:v>
                </c:pt>
                <c:pt idx="151">
                  <c:v>624.81199999999865</c:v>
                </c:pt>
                <c:pt idx="152">
                  <c:v>625.19000000000005</c:v>
                </c:pt>
                <c:pt idx="153">
                  <c:v>625.58299999999997</c:v>
                </c:pt>
                <c:pt idx="154">
                  <c:v>625.971</c:v>
                </c:pt>
                <c:pt idx="155">
                  <c:v>626.35299999999768</c:v>
                </c:pt>
                <c:pt idx="156">
                  <c:v>626.72900000000004</c:v>
                </c:pt>
                <c:pt idx="157">
                  <c:v>627.09699999999998</c:v>
                </c:pt>
                <c:pt idx="158">
                  <c:v>627.45699999999829</c:v>
                </c:pt>
                <c:pt idx="159">
                  <c:v>627.80799999999829</c:v>
                </c:pt>
                <c:pt idx="160">
                  <c:v>628.15899999999999</c:v>
                </c:pt>
                <c:pt idx="161">
                  <c:v>628.49300000000005</c:v>
                </c:pt>
                <c:pt idx="162">
                  <c:v>628.81299999999828</c:v>
                </c:pt>
                <c:pt idx="163">
                  <c:v>629.11599999999999</c:v>
                </c:pt>
                <c:pt idx="164">
                  <c:v>629.39499999999998</c:v>
                </c:pt>
                <c:pt idx="165">
                  <c:v>629.64800000000002</c:v>
                </c:pt>
                <c:pt idx="166">
                  <c:v>629.87199999999996</c:v>
                </c:pt>
                <c:pt idx="167">
                  <c:v>630.06399999999996</c:v>
                </c:pt>
                <c:pt idx="168">
                  <c:v>630.221</c:v>
                </c:pt>
                <c:pt idx="169">
                  <c:v>630.34299999999791</c:v>
                </c:pt>
                <c:pt idx="170">
                  <c:v>630.43099999999936</c:v>
                </c:pt>
                <c:pt idx="171">
                  <c:v>630.49099999999999</c:v>
                </c:pt>
                <c:pt idx="172">
                  <c:v>630.52800000000002</c:v>
                </c:pt>
                <c:pt idx="173">
                  <c:v>630.54399999999998</c:v>
                </c:pt>
                <c:pt idx="174">
                  <c:v>630.54300000000001</c:v>
                </c:pt>
                <c:pt idx="175">
                  <c:v>630.52800000000002</c:v>
                </c:pt>
                <c:pt idx="176">
                  <c:v>630.50199999999938</c:v>
                </c:pt>
                <c:pt idx="177">
                  <c:v>630.46699999999828</c:v>
                </c:pt>
                <c:pt idx="178">
                  <c:v>630.41599999999937</c:v>
                </c:pt>
                <c:pt idx="179">
                  <c:v>630.35399999999936</c:v>
                </c:pt>
                <c:pt idx="180">
                  <c:v>630.28099999999995</c:v>
                </c:pt>
                <c:pt idx="181">
                  <c:v>630.20100000000002</c:v>
                </c:pt>
                <c:pt idx="182">
                  <c:v>630.11699999999996</c:v>
                </c:pt>
                <c:pt idx="183">
                  <c:v>630.02800000000002</c:v>
                </c:pt>
                <c:pt idx="184">
                  <c:v>629.93699999999865</c:v>
                </c:pt>
                <c:pt idx="185">
                  <c:v>629.84499999999866</c:v>
                </c:pt>
                <c:pt idx="186">
                  <c:v>629.76800000000003</c:v>
                </c:pt>
                <c:pt idx="187">
                  <c:v>629.70500000000004</c:v>
                </c:pt>
                <c:pt idx="188">
                  <c:v>629.65699999999936</c:v>
                </c:pt>
                <c:pt idx="189">
                  <c:v>629.625</c:v>
                </c:pt>
                <c:pt idx="190">
                  <c:v>629.60900000000004</c:v>
                </c:pt>
                <c:pt idx="191">
                  <c:v>629.60900000000004</c:v>
                </c:pt>
                <c:pt idx="192">
                  <c:v>629.625</c:v>
                </c:pt>
                <c:pt idx="193">
                  <c:v>629.65800000000002</c:v>
                </c:pt>
                <c:pt idx="194">
                  <c:v>629.68200000000002</c:v>
                </c:pt>
                <c:pt idx="195">
                  <c:v>629.69500000000005</c:v>
                </c:pt>
                <c:pt idx="196">
                  <c:v>629.697</c:v>
                </c:pt>
                <c:pt idx="197">
                  <c:v>629.68600000000004</c:v>
                </c:pt>
                <c:pt idx="198">
                  <c:v>629.65899999999999</c:v>
                </c:pt>
                <c:pt idx="199">
                  <c:v>629.61599999999999</c:v>
                </c:pt>
                <c:pt idx="200">
                  <c:v>629.55699999999865</c:v>
                </c:pt>
                <c:pt idx="201">
                  <c:v>629.47900000000004</c:v>
                </c:pt>
                <c:pt idx="202">
                  <c:v>629.40699999999936</c:v>
                </c:pt>
                <c:pt idx="203">
                  <c:v>629.33900000000006</c:v>
                </c:pt>
                <c:pt idx="204">
                  <c:v>629.27499999999998</c:v>
                </c:pt>
                <c:pt idx="205">
                  <c:v>629.21299999999997</c:v>
                </c:pt>
                <c:pt idx="206">
                  <c:v>629.154</c:v>
                </c:pt>
                <c:pt idx="207">
                  <c:v>629.09500000000003</c:v>
                </c:pt>
                <c:pt idx="208">
                  <c:v>629.03800000000001</c:v>
                </c:pt>
                <c:pt idx="209">
                  <c:v>628.98099999999999</c:v>
                </c:pt>
                <c:pt idx="210">
                  <c:v>628.89400000000001</c:v>
                </c:pt>
                <c:pt idx="211">
                  <c:v>628.77700000000004</c:v>
                </c:pt>
                <c:pt idx="212">
                  <c:v>628.62800000000004</c:v>
                </c:pt>
                <c:pt idx="213">
                  <c:v>628.44799999999827</c:v>
                </c:pt>
                <c:pt idx="214">
                  <c:v>628.23599999999999</c:v>
                </c:pt>
                <c:pt idx="215">
                  <c:v>627.99300000000005</c:v>
                </c:pt>
                <c:pt idx="216">
                  <c:v>627.71699999999998</c:v>
                </c:pt>
                <c:pt idx="217">
                  <c:v>627.41</c:v>
                </c:pt>
                <c:pt idx="218">
                  <c:v>627.09299999999996</c:v>
                </c:pt>
                <c:pt idx="219">
                  <c:v>626.76499999999999</c:v>
                </c:pt>
                <c:pt idx="220">
                  <c:v>626.42399999999998</c:v>
                </c:pt>
                <c:pt idx="221">
                  <c:v>626.07100000000003</c:v>
                </c:pt>
                <c:pt idx="222">
                  <c:v>625.70299999999997</c:v>
                </c:pt>
                <c:pt idx="223">
                  <c:v>625.32199999999841</c:v>
                </c:pt>
                <c:pt idx="224">
                  <c:v>624.92599999999936</c:v>
                </c:pt>
                <c:pt idx="225">
                  <c:v>624.51400000000001</c:v>
                </c:pt>
                <c:pt idx="226">
                  <c:v>624.04199999999867</c:v>
                </c:pt>
                <c:pt idx="227">
                  <c:v>623.50900000000001</c:v>
                </c:pt>
                <c:pt idx="228">
                  <c:v>622.91399999999999</c:v>
                </c:pt>
                <c:pt idx="229">
                  <c:v>622.25400000000002</c:v>
                </c:pt>
                <c:pt idx="230">
                  <c:v>621.53099999999938</c:v>
                </c:pt>
                <c:pt idx="231">
                  <c:v>620.745</c:v>
                </c:pt>
                <c:pt idx="232">
                  <c:v>619.89800000000002</c:v>
                </c:pt>
                <c:pt idx="233">
                  <c:v>618.98900000000003</c:v>
                </c:pt>
                <c:pt idx="234">
                  <c:v>618.06399999999996</c:v>
                </c:pt>
                <c:pt idx="235">
                  <c:v>617.13099999999997</c:v>
                </c:pt>
                <c:pt idx="236">
                  <c:v>616.20299999999997</c:v>
                </c:pt>
                <c:pt idx="237">
                  <c:v>615.28599999999994</c:v>
                </c:pt>
                <c:pt idx="238">
                  <c:v>614.38800000000003</c:v>
                </c:pt>
                <c:pt idx="239">
                  <c:v>613.51400000000001</c:v>
                </c:pt>
                <c:pt idx="240">
                  <c:v>612.67100000000005</c:v>
                </c:pt>
                <c:pt idx="241">
                  <c:v>611.86199999999792</c:v>
                </c:pt>
                <c:pt idx="242">
                  <c:v>611.12800000000004</c:v>
                </c:pt>
                <c:pt idx="243">
                  <c:v>610.46299999999792</c:v>
                </c:pt>
                <c:pt idx="244">
                  <c:v>609.86099999999828</c:v>
                </c:pt>
                <c:pt idx="245">
                  <c:v>609.31799999999828</c:v>
                </c:pt>
                <c:pt idx="246">
                  <c:v>608.82799999999816</c:v>
                </c:pt>
                <c:pt idx="247">
                  <c:v>608.39</c:v>
                </c:pt>
                <c:pt idx="248">
                  <c:v>607.99800000000005</c:v>
                </c:pt>
                <c:pt idx="249">
                  <c:v>607.649</c:v>
                </c:pt>
                <c:pt idx="250">
                  <c:v>607.26800000000003</c:v>
                </c:pt>
                <c:pt idx="251">
                  <c:v>606.85299999999768</c:v>
                </c:pt>
                <c:pt idx="252">
                  <c:v>606.404</c:v>
                </c:pt>
                <c:pt idx="253">
                  <c:v>605.92099999999937</c:v>
                </c:pt>
                <c:pt idx="254">
                  <c:v>605.40499999999997</c:v>
                </c:pt>
                <c:pt idx="255">
                  <c:v>604.85399999999936</c:v>
                </c:pt>
                <c:pt idx="256">
                  <c:v>604.26699999999937</c:v>
                </c:pt>
                <c:pt idx="257">
                  <c:v>603.64400000000001</c:v>
                </c:pt>
                <c:pt idx="258">
                  <c:v>603.02800000000002</c:v>
                </c:pt>
                <c:pt idx="259">
                  <c:v>602.41599999999937</c:v>
                </c:pt>
                <c:pt idx="260">
                  <c:v>601.80499999999938</c:v>
                </c:pt>
                <c:pt idx="261">
                  <c:v>601.19299999999998</c:v>
                </c:pt>
                <c:pt idx="262">
                  <c:v>600.57799999999997</c:v>
                </c:pt>
                <c:pt idx="263">
                  <c:v>599.95899999999938</c:v>
                </c:pt>
                <c:pt idx="264">
                  <c:v>599.33399999999938</c:v>
                </c:pt>
                <c:pt idx="265">
                  <c:v>598.70299999999997</c:v>
                </c:pt>
                <c:pt idx="266">
                  <c:v>598.07399999999996</c:v>
                </c:pt>
                <c:pt idx="267">
                  <c:v>597.44699999999841</c:v>
                </c:pt>
                <c:pt idx="268">
                  <c:v>596.82299999999827</c:v>
                </c:pt>
                <c:pt idx="269">
                  <c:v>596.20399999999995</c:v>
                </c:pt>
                <c:pt idx="270">
                  <c:v>595.58699999999999</c:v>
                </c:pt>
                <c:pt idx="271">
                  <c:v>594.97500000000002</c:v>
                </c:pt>
                <c:pt idx="272">
                  <c:v>594.36599999999828</c:v>
                </c:pt>
                <c:pt idx="273">
                  <c:v>593.76199999999938</c:v>
                </c:pt>
                <c:pt idx="274">
                  <c:v>593.15899999999999</c:v>
                </c:pt>
                <c:pt idx="275">
                  <c:v>592.55699999999865</c:v>
                </c:pt>
                <c:pt idx="276">
                  <c:v>591.95499999999936</c:v>
                </c:pt>
                <c:pt idx="277">
                  <c:v>591.35299999999768</c:v>
                </c:pt>
                <c:pt idx="278">
                  <c:v>590.75300000000004</c:v>
                </c:pt>
                <c:pt idx="279">
                  <c:v>590.15300000000002</c:v>
                </c:pt>
                <c:pt idx="280">
                  <c:v>589.55499999999938</c:v>
                </c:pt>
                <c:pt idx="281">
                  <c:v>588.95699999999829</c:v>
                </c:pt>
                <c:pt idx="282">
                  <c:v>588.27700000000004</c:v>
                </c:pt>
                <c:pt idx="283">
                  <c:v>587.51499999999999</c:v>
                </c:pt>
                <c:pt idx="284">
                  <c:v>586.67100000000005</c:v>
                </c:pt>
                <c:pt idx="285">
                  <c:v>585.74300000000005</c:v>
                </c:pt>
                <c:pt idx="286">
                  <c:v>584.73199999999997</c:v>
                </c:pt>
                <c:pt idx="287">
                  <c:v>583.63599999999997</c:v>
                </c:pt>
                <c:pt idx="288">
                  <c:v>582.45399999999938</c:v>
                </c:pt>
                <c:pt idx="289">
                  <c:v>581.18700000000001</c:v>
                </c:pt>
                <c:pt idx="290">
                  <c:v>579.92099999999937</c:v>
                </c:pt>
                <c:pt idx="291">
                  <c:v>578.65499999999997</c:v>
                </c:pt>
                <c:pt idx="292">
                  <c:v>577.38900000000001</c:v>
                </c:pt>
                <c:pt idx="293">
                  <c:v>576.12400000000002</c:v>
                </c:pt>
                <c:pt idx="294">
                  <c:v>574.85799999999767</c:v>
                </c:pt>
                <c:pt idx="295">
                  <c:v>573.59199999999998</c:v>
                </c:pt>
                <c:pt idx="296">
                  <c:v>572.32699999999829</c:v>
                </c:pt>
                <c:pt idx="297">
                  <c:v>571.06099999999935</c:v>
                </c:pt>
                <c:pt idx="298">
                  <c:v>569.79499999999996</c:v>
                </c:pt>
                <c:pt idx="299">
                  <c:v>568.53</c:v>
                </c:pt>
                <c:pt idx="300">
                  <c:v>567.26599999999996</c:v>
                </c:pt>
                <c:pt idx="301">
                  <c:v>566.00199999999938</c:v>
                </c:pt>
                <c:pt idx="302">
                  <c:v>564.73900000000003</c:v>
                </c:pt>
                <c:pt idx="303">
                  <c:v>563.476</c:v>
                </c:pt>
                <c:pt idx="304">
                  <c:v>562.21299999999997</c:v>
                </c:pt>
                <c:pt idx="305">
                  <c:v>560.95199999999829</c:v>
                </c:pt>
                <c:pt idx="306">
                  <c:v>559.69100000000003</c:v>
                </c:pt>
                <c:pt idx="307">
                  <c:v>558.43099999999936</c:v>
                </c:pt>
                <c:pt idx="308">
                  <c:v>557.17100000000005</c:v>
                </c:pt>
                <c:pt idx="309">
                  <c:v>555.91199999999935</c:v>
                </c:pt>
                <c:pt idx="310">
                  <c:v>554.654</c:v>
                </c:pt>
                <c:pt idx="311">
                  <c:v>553.39699999999937</c:v>
                </c:pt>
                <c:pt idx="312">
                  <c:v>552.14</c:v>
                </c:pt>
                <c:pt idx="313">
                  <c:v>550.88499999999999</c:v>
                </c:pt>
                <c:pt idx="314">
                  <c:v>549.62900000000002</c:v>
                </c:pt>
                <c:pt idx="315">
                  <c:v>548.375</c:v>
                </c:pt>
                <c:pt idx="316">
                  <c:v>547.12099999999998</c:v>
                </c:pt>
                <c:pt idx="317">
                  <c:v>545.86899999999866</c:v>
                </c:pt>
                <c:pt idx="318">
                  <c:v>544.61699999999996</c:v>
                </c:pt>
                <c:pt idx="319">
                  <c:v>543.36599999999828</c:v>
                </c:pt>
                <c:pt idx="320">
                  <c:v>542.11699999999996</c:v>
                </c:pt>
                <c:pt idx="321">
                  <c:v>540.86899999999866</c:v>
                </c:pt>
                <c:pt idx="322">
                  <c:v>539.62800000000004</c:v>
                </c:pt>
                <c:pt idx="323">
                  <c:v>538.39400000000001</c:v>
                </c:pt>
                <c:pt idx="324">
                  <c:v>537.16800000000001</c:v>
                </c:pt>
                <c:pt idx="325">
                  <c:v>535.94999999999936</c:v>
                </c:pt>
                <c:pt idx="326">
                  <c:v>534.73800000000006</c:v>
                </c:pt>
                <c:pt idx="327">
                  <c:v>533.53399999999999</c:v>
                </c:pt>
                <c:pt idx="328">
                  <c:v>532.33699999999828</c:v>
                </c:pt>
                <c:pt idx="329">
                  <c:v>531.14699999999937</c:v>
                </c:pt>
                <c:pt idx="330">
                  <c:v>529.96400000000006</c:v>
                </c:pt>
                <c:pt idx="331">
                  <c:v>528.78800000000001</c:v>
                </c:pt>
                <c:pt idx="332">
                  <c:v>527.61800000000005</c:v>
                </c:pt>
                <c:pt idx="333">
                  <c:v>526.45399999999938</c:v>
                </c:pt>
                <c:pt idx="334">
                  <c:v>525.29700000000003</c:v>
                </c:pt>
                <c:pt idx="335">
                  <c:v>524.14599999999996</c:v>
                </c:pt>
                <c:pt idx="336">
                  <c:v>523.00099999999998</c:v>
                </c:pt>
                <c:pt idx="337">
                  <c:v>521.86300000000006</c:v>
                </c:pt>
                <c:pt idx="338">
                  <c:v>520.73099999999999</c:v>
                </c:pt>
                <c:pt idx="339">
                  <c:v>519.60599999999999</c:v>
                </c:pt>
                <c:pt idx="340">
                  <c:v>518.48800000000006</c:v>
                </c:pt>
                <c:pt idx="341">
                  <c:v>517.37599999999998</c:v>
                </c:pt>
                <c:pt idx="342">
                  <c:v>516.27</c:v>
                </c:pt>
                <c:pt idx="343">
                  <c:v>515.17100000000005</c:v>
                </c:pt>
                <c:pt idx="344">
                  <c:v>514.07799999999997</c:v>
                </c:pt>
                <c:pt idx="345">
                  <c:v>512.99199999999996</c:v>
                </c:pt>
                <c:pt idx="346">
                  <c:v>511.91199999999878</c:v>
                </c:pt>
                <c:pt idx="347">
                  <c:v>510.83699999999891</c:v>
                </c:pt>
                <c:pt idx="348">
                  <c:v>509.76799999999992</c:v>
                </c:pt>
                <c:pt idx="349">
                  <c:v>508.70499999999993</c:v>
                </c:pt>
                <c:pt idx="350">
                  <c:v>507.649</c:v>
                </c:pt>
                <c:pt idx="351">
                  <c:v>506.59699999999879</c:v>
                </c:pt>
                <c:pt idx="352">
                  <c:v>505.55200000000002</c:v>
                </c:pt>
                <c:pt idx="353">
                  <c:v>504.51299999999992</c:v>
                </c:pt>
                <c:pt idx="354">
                  <c:v>503.48</c:v>
                </c:pt>
                <c:pt idx="355">
                  <c:v>502.45299999999992</c:v>
                </c:pt>
                <c:pt idx="356">
                  <c:v>501.43299999999891</c:v>
                </c:pt>
                <c:pt idx="357">
                  <c:v>500.41899999999879</c:v>
                </c:pt>
                <c:pt idx="358">
                  <c:v>499.41</c:v>
                </c:pt>
                <c:pt idx="359">
                  <c:v>498.40800000000002</c:v>
                </c:pt>
                <c:pt idx="360">
                  <c:v>497.41199999999878</c:v>
                </c:pt>
                <c:pt idx="361">
                  <c:v>496.42200000000003</c:v>
                </c:pt>
                <c:pt idx="362">
                  <c:v>495.43799999999891</c:v>
                </c:pt>
                <c:pt idx="363">
                  <c:v>494.46</c:v>
                </c:pt>
                <c:pt idx="364">
                  <c:v>493.48899999999878</c:v>
                </c:pt>
                <c:pt idx="365">
                  <c:v>492.52300000000002</c:v>
                </c:pt>
                <c:pt idx="366">
                  <c:v>491.56299999999999</c:v>
                </c:pt>
                <c:pt idx="367">
                  <c:v>490.61</c:v>
                </c:pt>
                <c:pt idx="368">
                  <c:v>489.66300000000001</c:v>
                </c:pt>
                <c:pt idx="369">
                  <c:v>488.72099999999921</c:v>
                </c:pt>
                <c:pt idx="370">
                  <c:v>487.78500000000003</c:v>
                </c:pt>
                <c:pt idx="371">
                  <c:v>486.85500000000002</c:v>
                </c:pt>
                <c:pt idx="372">
                  <c:v>485.92999999999961</c:v>
                </c:pt>
                <c:pt idx="373">
                  <c:v>485.012</c:v>
                </c:pt>
                <c:pt idx="374">
                  <c:v>484.09800000000001</c:v>
                </c:pt>
                <c:pt idx="375">
                  <c:v>483.19099999999992</c:v>
                </c:pt>
                <c:pt idx="376">
                  <c:v>482.28899999999891</c:v>
                </c:pt>
                <c:pt idx="377">
                  <c:v>481.39299999999992</c:v>
                </c:pt>
                <c:pt idx="378">
                  <c:v>480.50299999999999</c:v>
                </c:pt>
                <c:pt idx="379">
                  <c:v>479.61799999999999</c:v>
                </c:pt>
                <c:pt idx="380">
                  <c:v>478.74</c:v>
                </c:pt>
                <c:pt idx="381">
                  <c:v>477.86700000000002</c:v>
                </c:pt>
                <c:pt idx="382">
                  <c:v>477</c:v>
                </c:pt>
                <c:pt idx="383">
                  <c:v>476.14</c:v>
                </c:pt>
                <c:pt idx="384">
                  <c:v>475.28399999999891</c:v>
                </c:pt>
                <c:pt idx="385">
                  <c:v>474.43499999999892</c:v>
                </c:pt>
                <c:pt idx="386">
                  <c:v>473.59100000000001</c:v>
                </c:pt>
                <c:pt idx="387">
                  <c:v>472.75200000000001</c:v>
                </c:pt>
                <c:pt idx="388">
                  <c:v>471.91899999999879</c:v>
                </c:pt>
                <c:pt idx="389">
                  <c:v>471.09100000000001</c:v>
                </c:pt>
                <c:pt idx="390">
                  <c:v>470.26900000000001</c:v>
                </c:pt>
                <c:pt idx="391">
                  <c:v>469.452</c:v>
                </c:pt>
                <c:pt idx="392">
                  <c:v>468.64</c:v>
                </c:pt>
                <c:pt idx="393">
                  <c:v>467.834</c:v>
                </c:pt>
                <c:pt idx="394">
                  <c:v>467.03399999999891</c:v>
                </c:pt>
                <c:pt idx="395">
                  <c:v>466.23899999999878</c:v>
                </c:pt>
                <c:pt idx="396">
                  <c:v>465.45100000000002</c:v>
                </c:pt>
                <c:pt idx="397">
                  <c:v>464.66800000000001</c:v>
                </c:pt>
                <c:pt idx="398">
                  <c:v>463.892</c:v>
                </c:pt>
                <c:pt idx="399">
                  <c:v>463.12099999999992</c:v>
                </c:pt>
                <c:pt idx="400">
                  <c:v>462.35599999999999</c:v>
                </c:pt>
                <c:pt idx="401">
                  <c:v>461.59699999999879</c:v>
                </c:pt>
                <c:pt idx="402">
                  <c:v>460.84300000000002</c:v>
                </c:pt>
                <c:pt idx="403">
                  <c:v>460.09399999999891</c:v>
                </c:pt>
                <c:pt idx="404">
                  <c:v>459.35</c:v>
                </c:pt>
                <c:pt idx="405">
                  <c:v>458.61200000000002</c:v>
                </c:pt>
                <c:pt idx="406">
                  <c:v>457.87799999999999</c:v>
                </c:pt>
                <c:pt idx="407">
                  <c:v>457.15</c:v>
                </c:pt>
                <c:pt idx="408">
                  <c:v>456.42700000000002</c:v>
                </c:pt>
                <c:pt idx="409">
                  <c:v>455.709</c:v>
                </c:pt>
                <c:pt idx="410">
                  <c:v>454.99599999999879</c:v>
                </c:pt>
                <c:pt idx="411">
                  <c:v>454.28800000000001</c:v>
                </c:pt>
                <c:pt idx="412">
                  <c:v>453.58499999999992</c:v>
                </c:pt>
                <c:pt idx="413">
                  <c:v>452.887</c:v>
                </c:pt>
                <c:pt idx="414">
                  <c:v>452.19400000000002</c:v>
                </c:pt>
                <c:pt idx="415">
                  <c:v>451.50599999999991</c:v>
                </c:pt>
                <c:pt idx="416">
                  <c:v>450.82299999999992</c:v>
                </c:pt>
                <c:pt idx="417">
                  <c:v>450.14499999999998</c:v>
                </c:pt>
                <c:pt idx="418">
                  <c:v>449.47199999999879</c:v>
                </c:pt>
                <c:pt idx="419">
                  <c:v>448.80399999999992</c:v>
                </c:pt>
                <c:pt idx="420">
                  <c:v>448.142</c:v>
                </c:pt>
                <c:pt idx="421">
                  <c:v>447.48500000000001</c:v>
                </c:pt>
                <c:pt idx="422">
                  <c:v>446.83199999999891</c:v>
                </c:pt>
                <c:pt idx="423">
                  <c:v>446.185</c:v>
                </c:pt>
                <c:pt idx="424">
                  <c:v>445.54300000000001</c:v>
                </c:pt>
                <c:pt idx="425">
                  <c:v>444.90599999999961</c:v>
                </c:pt>
                <c:pt idx="426">
                  <c:v>444.274</c:v>
                </c:pt>
                <c:pt idx="427">
                  <c:v>443.64600000000002</c:v>
                </c:pt>
                <c:pt idx="428">
                  <c:v>443.024</c:v>
                </c:pt>
                <c:pt idx="429">
                  <c:v>442.40599999999961</c:v>
                </c:pt>
                <c:pt idx="430">
                  <c:v>441.79299999999961</c:v>
                </c:pt>
                <c:pt idx="431">
                  <c:v>441.185</c:v>
                </c:pt>
                <c:pt idx="432">
                  <c:v>440.58199999999891</c:v>
                </c:pt>
                <c:pt idx="433">
                  <c:v>439.98399999999879</c:v>
                </c:pt>
                <c:pt idx="434">
                  <c:v>439.39</c:v>
                </c:pt>
                <c:pt idx="435">
                  <c:v>438.80099999999999</c:v>
                </c:pt>
                <c:pt idx="436">
                  <c:v>438.21699999999879</c:v>
                </c:pt>
                <c:pt idx="437">
                  <c:v>437.637</c:v>
                </c:pt>
                <c:pt idx="438">
                  <c:v>437.06200000000001</c:v>
                </c:pt>
                <c:pt idx="439">
                  <c:v>436.49200000000002</c:v>
                </c:pt>
                <c:pt idx="440">
                  <c:v>435.92599999999891</c:v>
                </c:pt>
                <c:pt idx="441">
                  <c:v>435.36399999999992</c:v>
                </c:pt>
                <c:pt idx="442">
                  <c:v>434.80599999999993</c:v>
                </c:pt>
                <c:pt idx="443">
                  <c:v>434.25299999999999</c:v>
                </c:pt>
                <c:pt idx="444">
                  <c:v>433.70499999999993</c:v>
                </c:pt>
                <c:pt idx="445">
                  <c:v>433.16</c:v>
                </c:pt>
                <c:pt idx="446">
                  <c:v>432.62</c:v>
                </c:pt>
                <c:pt idx="447">
                  <c:v>432.084</c:v>
                </c:pt>
                <c:pt idx="448">
                  <c:v>431.55200000000002</c:v>
                </c:pt>
                <c:pt idx="449">
                  <c:v>431.02499999999992</c:v>
                </c:pt>
                <c:pt idx="450">
                  <c:v>430.50099999999992</c:v>
                </c:pt>
                <c:pt idx="451">
                  <c:v>429.98200000000003</c:v>
                </c:pt>
                <c:pt idx="452">
                  <c:v>429.46600000000001</c:v>
                </c:pt>
                <c:pt idx="453">
                  <c:v>428.95499999999993</c:v>
                </c:pt>
                <c:pt idx="454">
                  <c:v>428.44799999999992</c:v>
                </c:pt>
                <c:pt idx="455">
                  <c:v>427.94400000000002</c:v>
                </c:pt>
                <c:pt idx="456">
                  <c:v>427.44499999999999</c:v>
                </c:pt>
                <c:pt idx="457">
                  <c:v>426.94900000000001</c:v>
                </c:pt>
                <c:pt idx="458">
                  <c:v>426.45800000000003</c:v>
                </c:pt>
                <c:pt idx="459">
                  <c:v>425.97</c:v>
                </c:pt>
                <c:pt idx="460">
                  <c:v>425.48500000000001</c:v>
                </c:pt>
                <c:pt idx="461">
                  <c:v>425.005</c:v>
                </c:pt>
                <c:pt idx="462">
                  <c:v>424.52800000000002</c:v>
                </c:pt>
                <c:pt idx="463">
                  <c:v>424.05500000000001</c:v>
                </c:pt>
                <c:pt idx="464">
                  <c:v>423.58600000000001</c:v>
                </c:pt>
                <c:pt idx="465">
                  <c:v>423.12</c:v>
                </c:pt>
                <c:pt idx="466">
                  <c:v>422.65699999999993</c:v>
                </c:pt>
                <c:pt idx="467">
                  <c:v>422.19900000000001</c:v>
                </c:pt>
                <c:pt idx="468">
                  <c:v>421.74400000000009</c:v>
                </c:pt>
                <c:pt idx="469">
                  <c:v>421.29199999999878</c:v>
                </c:pt>
                <c:pt idx="470">
                  <c:v>420.84399999999999</c:v>
                </c:pt>
                <c:pt idx="471">
                  <c:v>420.399</c:v>
                </c:pt>
                <c:pt idx="472">
                  <c:v>419.95800000000003</c:v>
                </c:pt>
                <c:pt idx="473">
                  <c:v>419.51900000000001</c:v>
                </c:pt>
                <c:pt idx="474">
                  <c:v>419.084</c:v>
                </c:pt>
                <c:pt idx="475">
                  <c:v>418.65300000000002</c:v>
                </c:pt>
                <c:pt idx="476">
                  <c:v>418.22500000000002</c:v>
                </c:pt>
                <c:pt idx="477">
                  <c:v>417.8</c:v>
                </c:pt>
                <c:pt idx="478">
                  <c:v>417.37900000000002</c:v>
                </c:pt>
                <c:pt idx="479">
                  <c:v>416.96</c:v>
                </c:pt>
                <c:pt idx="480">
                  <c:v>416.54500000000002</c:v>
                </c:pt>
                <c:pt idx="481">
                  <c:v>416.13299999999992</c:v>
                </c:pt>
                <c:pt idx="482">
                  <c:v>415.72399999999891</c:v>
                </c:pt>
                <c:pt idx="483">
                  <c:v>415.31799999999993</c:v>
                </c:pt>
                <c:pt idx="484">
                  <c:v>414.91500000000002</c:v>
                </c:pt>
                <c:pt idx="485">
                  <c:v>414.51499999999999</c:v>
                </c:pt>
                <c:pt idx="486">
                  <c:v>414.11799999999999</c:v>
                </c:pt>
                <c:pt idx="487">
                  <c:v>413.72300000000001</c:v>
                </c:pt>
                <c:pt idx="488">
                  <c:v>413.33199999999891</c:v>
                </c:pt>
                <c:pt idx="489">
                  <c:v>412.94299999999993</c:v>
                </c:pt>
                <c:pt idx="490">
                  <c:v>412.55799999999999</c:v>
                </c:pt>
                <c:pt idx="491">
                  <c:v>412.17399999999992</c:v>
                </c:pt>
                <c:pt idx="492">
                  <c:v>411.79399999999879</c:v>
                </c:pt>
                <c:pt idx="493">
                  <c:v>411.41599999999892</c:v>
                </c:pt>
                <c:pt idx="494">
                  <c:v>411.041</c:v>
                </c:pt>
                <c:pt idx="495">
                  <c:v>410.66800000000001</c:v>
                </c:pt>
                <c:pt idx="496">
                  <c:v>410.29799999999892</c:v>
                </c:pt>
                <c:pt idx="497">
                  <c:v>409.93099999999879</c:v>
                </c:pt>
                <c:pt idx="498">
                  <c:v>409.56599999999992</c:v>
                </c:pt>
                <c:pt idx="499">
                  <c:v>409.20400000000001</c:v>
                </c:pt>
                <c:pt idx="500">
                  <c:v>408.84399999999999</c:v>
                </c:pt>
                <c:pt idx="501">
                  <c:v>408.48700000000002</c:v>
                </c:pt>
                <c:pt idx="502">
                  <c:v>408.13200000000001</c:v>
                </c:pt>
                <c:pt idx="503">
                  <c:v>407.78</c:v>
                </c:pt>
                <c:pt idx="504">
                  <c:v>407.42999999999961</c:v>
                </c:pt>
                <c:pt idx="505">
                  <c:v>407.08300000000003</c:v>
                </c:pt>
                <c:pt idx="506">
                  <c:v>406.73799999999892</c:v>
                </c:pt>
                <c:pt idx="507">
                  <c:v>406.39499999999992</c:v>
                </c:pt>
                <c:pt idx="508">
                  <c:v>406.05500000000001</c:v>
                </c:pt>
                <c:pt idx="509">
                  <c:v>405.71699999999879</c:v>
                </c:pt>
                <c:pt idx="510">
                  <c:v>405.38099999999991</c:v>
                </c:pt>
                <c:pt idx="511">
                  <c:v>405.048</c:v>
                </c:pt>
                <c:pt idx="512">
                  <c:v>404.71699999999879</c:v>
                </c:pt>
                <c:pt idx="513">
                  <c:v>404.38799999999992</c:v>
                </c:pt>
                <c:pt idx="514">
                  <c:v>404.06200000000001</c:v>
                </c:pt>
                <c:pt idx="515">
                  <c:v>403.73799999999892</c:v>
                </c:pt>
                <c:pt idx="516">
                  <c:v>403.41599999999892</c:v>
                </c:pt>
                <c:pt idx="517">
                  <c:v>403.09599999999921</c:v>
                </c:pt>
                <c:pt idx="518">
                  <c:v>402.779</c:v>
                </c:pt>
                <c:pt idx="519">
                  <c:v>402.46300000000002</c:v>
                </c:pt>
                <c:pt idx="520">
                  <c:v>402.15</c:v>
                </c:pt>
                <c:pt idx="521">
                  <c:v>401.83800000000002</c:v>
                </c:pt>
                <c:pt idx="522">
                  <c:v>401.529</c:v>
                </c:pt>
                <c:pt idx="523">
                  <c:v>401.22199999999879</c:v>
                </c:pt>
                <c:pt idx="524">
                  <c:v>400.91699999999878</c:v>
                </c:pt>
                <c:pt idx="525">
                  <c:v>400.613</c:v>
                </c:pt>
                <c:pt idx="526">
                  <c:v>400.31200000000001</c:v>
                </c:pt>
                <c:pt idx="527">
                  <c:v>400.01299999999992</c:v>
                </c:pt>
                <c:pt idx="528">
                  <c:v>399.71600000000001</c:v>
                </c:pt>
                <c:pt idx="529">
                  <c:v>399.42</c:v>
                </c:pt>
                <c:pt idx="530">
                  <c:v>399.12700000000001</c:v>
                </c:pt>
                <c:pt idx="531">
                  <c:v>398.83499999999992</c:v>
                </c:pt>
                <c:pt idx="532">
                  <c:v>398.54599999999999</c:v>
                </c:pt>
                <c:pt idx="533">
                  <c:v>398.25799999999992</c:v>
                </c:pt>
                <c:pt idx="534">
                  <c:v>397.97199999999879</c:v>
                </c:pt>
                <c:pt idx="535">
                  <c:v>397.68799999999999</c:v>
                </c:pt>
                <c:pt idx="536">
                  <c:v>397.40499999999992</c:v>
                </c:pt>
                <c:pt idx="537">
                  <c:v>397.125</c:v>
                </c:pt>
                <c:pt idx="538">
                  <c:v>396.846</c:v>
                </c:pt>
                <c:pt idx="539">
                  <c:v>396.56900000000002</c:v>
                </c:pt>
                <c:pt idx="540">
                  <c:v>396.29299999999961</c:v>
                </c:pt>
                <c:pt idx="541">
                  <c:v>396.02</c:v>
                </c:pt>
                <c:pt idx="542">
                  <c:v>395.74700000000001</c:v>
                </c:pt>
                <c:pt idx="543">
                  <c:v>395.47699999999878</c:v>
                </c:pt>
                <c:pt idx="544">
                  <c:v>395.209</c:v>
                </c:pt>
                <c:pt idx="545">
                  <c:v>394.94200000000001</c:v>
                </c:pt>
                <c:pt idx="546">
                  <c:v>394.67700000000002</c:v>
                </c:pt>
                <c:pt idx="547">
                  <c:v>394.41300000000001</c:v>
                </c:pt>
                <c:pt idx="548">
                  <c:v>394.15100000000001</c:v>
                </c:pt>
                <c:pt idx="549">
                  <c:v>393.89</c:v>
                </c:pt>
                <c:pt idx="550">
                  <c:v>393.63099999999991</c:v>
                </c:pt>
                <c:pt idx="551">
                  <c:v>393.37400000000002</c:v>
                </c:pt>
                <c:pt idx="552">
                  <c:v>393.11799999999999</c:v>
                </c:pt>
                <c:pt idx="553">
                  <c:v>392.863</c:v>
                </c:pt>
                <c:pt idx="554">
                  <c:v>392.61</c:v>
                </c:pt>
                <c:pt idx="555">
                  <c:v>392.35899999999992</c:v>
                </c:pt>
                <c:pt idx="556">
                  <c:v>392.108</c:v>
                </c:pt>
                <c:pt idx="557">
                  <c:v>391.86</c:v>
                </c:pt>
                <c:pt idx="558">
                  <c:v>391.613</c:v>
                </c:pt>
                <c:pt idx="559">
                  <c:v>391.36700000000002</c:v>
                </c:pt>
                <c:pt idx="560">
                  <c:v>391.12299999999999</c:v>
                </c:pt>
              </c:numCache>
            </c:numRef>
          </c:yVal>
          <c:smooth val="1"/>
        </c:ser>
        <c:ser>
          <c:idx val="3"/>
          <c:order val="3"/>
          <c:tx>
            <c:strRef>
              <c:f>'CO2'!$T$2</c:f>
              <c:strCache>
                <c:ptCount val="1"/>
                <c:pt idx="0">
                  <c:v>BAU</c:v>
                </c:pt>
              </c:strCache>
            </c:strRef>
          </c:tx>
          <c:spPr>
            <a:ln w="19050" cap="rnd">
              <a:solidFill>
                <a:schemeClr val="accent4"/>
              </a:solidFill>
              <a:round/>
            </a:ln>
            <a:effectLst/>
          </c:spPr>
          <c:marker>
            <c:symbol val="none"/>
          </c:marker>
          <c:xVal>
            <c:numRef>
              <c:f>'CO2'!$A$3:$A$563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'CO2'!$T$3:$T$563</c:f>
              <c:numCache>
                <c:formatCode>#,##0.00</c:formatCode>
                <c:ptCount val="561"/>
                <c:pt idx="0">
                  <c:v>672.93599999999935</c:v>
                </c:pt>
                <c:pt idx="1">
                  <c:v>670.65499999999997</c:v>
                </c:pt>
                <c:pt idx="2">
                  <c:v>668.42399999999998</c:v>
                </c:pt>
                <c:pt idx="3">
                  <c:v>666.25</c:v>
                </c:pt>
                <c:pt idx="4">
                  <c:v>664.13599999999997</c:v>
                </c:pt>
                <c:pt idx="5">
                  <c:v>662.08399999999995</c:v>
                </c:pt>
                <c:pt idx="6">
                  <c:v>660.09799999999996</c:v>
                </c:pt>
                <c:pt idx="7">
                  <c:v>658.18100000000004</c:v>
                </c:pt>
                <c:pt idx="8">
                  <c:v>656.33499999999935</c:v>
                </c:pt>
                <c:pt idx="9">
                  <c:v>654.55999999999938</c:v>
                </c:pt>
                <c:pt idx="10">
                  <c:v>652.90199999999936</c:v>
                </c:pt>
                <c:pt idx="11">
                  <c:v>651.33099999999865</c:v>
                </c:pt>
                <c:pt idx="12">
                  <c:v>649.82399999999996</c:v>
                </c:pt>
                <c:pt idx="13">
                  <c:v>648.36099999999828</c:v>
                </c:pt>
                <c:pt idx="14">
                  <c:v>646.923</c:v>
                </c:pt>
                <c:pt idx="15">
                  <c:v>645.49699999999996</c:v>
                </c:pt>
                <c:pt idx="16">
                  <c:v>644.07100000000003</c:v>
                </c:pt>
                <c:pt idx="17">
                  <c:v>642.63300000000004</c:v>
                </c:pt>
                <c:pt idx="18">
                  <c:v>641.20899999999995</c:v>
                </c:pt>
                <c:pt idx="19">
                  <c:v>639.82499999999936</c:v>
                </c:pt>
                <c:pt idx="20">
                  <c:v>638.50099999999998</c:v>
                </c:pt>
                <c:pt idx="21">
                  <c:v>637.25599999999997</c:v>
                </c:pt>
                <c:pt idx="22">
                  <c:v>636.10500000000002</c:v>
                </c:pt>
                <c:pt idx="23">
                  <c:v>635.05999999999938</c:v>
                </c:pt>
                <c:pt idx="24">
                  <c:v>634.13300000000004</c:v>
                </c:pt>
                <c:pt idx="25">
                  <c:v>633.33199999999829</c:v>
                </c:pt>
                <c:pt idx="26">
                  <c:v>632.64099999999996</c:v>
                </c:pt>
                <c:pt idx="27">
                  <c:v>632.05499999999938</c:v>
                </c:pt>
                <c:pt idx="28">
                  <c:v>631.56899999999996</c:v>
                </c:pt>
                <c:pt idx="29">
                  <c:v>631.17899999999997</c:v>
                </c:pt>
                <c:pt idx="30">
                  <c:v>630.88</c:v>
                </c:pt>
                <c:pt idx="31">
                  <c:v>630.66800000000001</c:v>
                </c:pt>
                <c:pt idx="32">
                  <c:v>630.53800000000001</c:v>
                </c:pt>
                <c:pt idx="33">
                  <c:v>630.48699999999997</c:v>
                </c:pt>
                <c:pt idx="34">
                  <c:v>630.505</c:v>
                </c:pt>
                <c:pt idx="35">
                  <c:v>630.56899999999996</c:v>
                </c:pt>
                <c:pt idx="36">
                  <c:v>630.66099999999938</c:v>
                </c:pt>
                <c:pt idx="37">
                  <c:v>630.76499999999999</c:v>
                </c:pt>
                <c:pt idx="38">
                  <c:v>630.86699999999792</c:v>
                </c:pt>
                <c:pt idx="39">
                  <c:v>630.95499999999936</c:v>
                </c:pt>
                <c:pt idx="40">
                  <c:v>631.01800000000003</c:v>
                </c:pt>
                <c:pt idx="41">
                  <c:v>631.04899999999998</c:v>
                </c:pt>
                <c:pt idx="42">
                  <c:v>631.04599999999937</c:v>
                </c:pt>
                <c:pt idx="43">
                  <c:v>631.01</c:v>
                </c:pt>
                <c:pt idx="44">
                  <c:v>630.94199999999864</c:v>
                </c:pt>
                <c:pt idx="45">
                  <c:v>630.84099999999864</c:v>
                </c:pt>
                <c:pt idx="46">
                  <c:v>630.71</c:v>
                </c:pt>
                <c:pt idx="47">
                  <c:v>630.54899999999998</c:v>
                </c:pt>
                <c:pt idx="48">
                  <c:v>630.35899999999936</c:v>
                </c:pt>
                <c:pt idx="49">
                  <c:v>630.14199999999937</c:v>
                </c:pt>
                <c:pt idx="50">
                  <c:v>629.89699999999937</c:v>
                </c:pt>
                <c:pt idx="51">
                  <c:v>629.62900000000002</c:v>
                </c:pt>
                <c:pt idx="52">
                  <c:v>629.33900000000006</c:v>
                </c:pt>
                <c:pt idx="53">
                  <c:v>629.03099999999938</c:v>
                </c:pt>
                <c:pt idx="54">
                  <c:v>628.70600000000002</c:v>
                </c:pt>
                <c:pt idx="55">
                  <c:v>628.36499999999864</c:v>
                </c:pt>
                <c:pt idx="56">
                  <c:v>628.00900000000001</c:v>
                </c:pt>
                <c:pt idx="57">
                  <c:v>627.63900000000001</c:v>
                </c:pt>
                <c:pt idx="58">
                  <c:v>627.26499999999999</c:v>
                </c:pt>
                <c:pt idx="59">
                  <c:v>626.88900000000001</c:v>
                </c:pt>
                <c:pt idx="60">
                  <c:v>626.51199999999938</c:v>
                </c:pt>
                <c:pt idx="61">
                  <c:v>626.13800000000003</c:v>
                </c:pt>
                <c:pt idx="62">
                  <c:v>625.76800000000003</c:v>
                </c:pt>
                <c:pt idx="63">
                  <c:v>625.40599999999938</c:v>
                </c:pt>
                <c:pt idx="64">
                  <c:v>625.05099999999936</c:v>
                </c:pt>
                <c:pt idx="65">
                  <c:v>624.70600000000002</c:v>
                </c:pt>
                <c:pt idx="66">
                  <c:v>624.38800000000003</c:v>
                </c:pt>
                <c:pt idx="67">
                  <c:v>624.09500000000003</c:v>
                </c:pt>
                <c:pt idx="68">
                  <c:v>623.82899999999938</c:v>
                </c:pt>
                <c:pt idx="69">
                  <c:v>623.58399999999995</c:v>
                </c:pt>
                <c:pt idx="70">
                  <c:v>623.36199999999792</c:v>
                </c:pt>
                <c:pt idx="71">
                  <c:v>623.16099999999938</c:v>
                </c:pt>
                <c:pt idx="72">
                  <c:v>622.97799999999938</c:v>
                </c:pt>
                <c:pt idx="73">
                  <c:v>622.81299999999828</c:v>
                </c:pt>
                <c:pt idx="74">
                  <c:v>622.66199999999935</c:v>
                </c:pt>
                <c:pt idx="75">
                  <c:v>622.52099999999996</c:v>
                </c:pt>
                <c:pt idx="76">
                  <c:v>622.38699999999938</c:v>
                </c:pt>
                <c:pt idx="77">
                  <c:v>622.25599999999997</c:v>
                </c:pt>
                <c:pt idx="78">
                  <c:v>622.12800000000004</c:v>
                </c:pt>
                <c:pt idx="79">
                  <c:v>622</c:v>
                </c:pt>
                <c:pt idx="80">
                  <c:v>621.87099999999998</c:v>
                </c:pt>
                <c:pt idx="81">
                  <c:v>621.73800000000006</c:v>
                </c:pt>
                <c:pt idx="82">
                  <c:v>621.58199999999999</c:v>
                </c:pt>
                <c:pt idx="83">
                  <c:v>621.40099999999939</c:v>
                </c:pt>
                <c:pt idx="84">
                  <c:v>621.19200000000001</c:v>
                </c:pt>
                <c:pt idx="85">
                  <c:v>620.95399999999938</c:v>
                </c:pt>
                <c:pt idx="86">
                  <c:v>620.68700000000001</c:v>
                </c:pt>
                <c:pt idx="87">
                  <c:v>620.39</c:v>
                </c:pt>
                <c:pt idx="88">
                  <c:v>620.06299999999828</c:v>
                </c:pt>
                <c:pt idx="89">
                  <c:v>619.70500000000004</c:v>
                </c:pt>
                <c:pt idx="90">
                  <c:v>619.33999999999867</c:v>
                </c:pt>
                <c:pt idx="91">
                  <c:v>618.98099999999999</c:v>
                </c:pt>
                <c:pt idx="92">
                  <c:v>618.63900000000001</c:v>
                </c:pt>
                <c:pt idx="93">
                  <c:v>618.32199999999841</c:v>
                </c:pt>
                <c:pt idx="94">
                  <c:v>618.03699999999935</c:v>
                </c:pt>
                <c:pt idx="95">
                  <c:v>617.79200000000003</c:v>
                </c:pt>
                <c:pt idx="96">
                  <c:v>617.59299999999996</c:v>
                </c:pt>
                <c:pt idx="97">
                  <c:v>617.44299999999828</c:v>
                </c:pt>
                <c:pt idx="98">
                  <c:v>617.32499999999936</c:v>
                </c:pt>
                <c:pt idx="99">
                  <c:v>617.22900000000004</c:v>
                </c:pt>
                <c:pt idx="100">
                  <c:v>617.15099999999939</c:v>
                </c:pt>
                <c:pt idx="101">
                  <c:v>617.08600000000001</c:v>
                </c:pt>
                <c:pt idx="102">
                  <c:v>617.03</c:v>
                </c:pt>
                <c:pt idx="103">
                  <c:v>616.976</c:v>
                </c:pt>
                <c:pt idx="104">
                  <c:v>616.923</c:v>
                </c:pt>
                <c:pt idx="105">
                  <c:v>616.86899999999866</c:v>
                </c:pt>
                <c:pt idx="106">
                  <c:v>616.82799999999816</c:v>
                </c:pt>
                <c:pt idx="107">
                  <c:v>616.80399999999997</c:v>
                </c:pt>
                <c:pt idx="108">
                  <c:v>616.79899999999998</c:v>
                </c:pt>
                <c:pt idx="109">
                  <c:v>616.81599999999867</c:v>
                </c:pt>
                <c:pt idx="110">
                  <c:v>616.85599999999829</c:v>
                </c:pt>
                <c:pt idx="111">
                  <c:v>616.92099999999937</c:v>
                </c:pt>
                <c:pt idx="112">
                  <c:v>617.01199999999938</c:v>
                </c:pt>
                <c:pt idx="113">
                  <c:v>617.13</c:v>
                </c:pt>
                <c:pt idx="114">
                  <c:v>617.25800000000004</c:v>
                </c:pt>
                <c:pt idx="115">
                  <c:v>617.38900000000001</c:v>
                </c:pt>
                <c:pt idx="116">
                  <c:v>617.52099999999996</c:v>
                </c:pt>
                <c:pt idx="117">
                  <c:v>617.649</c:v>
                </c:pt>
                <c:pt idx="118">
                  <c:v>617.76900000000001</c:v>
                </c:pt>
                <c:pt idx="119">
                  <c:v>617.88</c:v>
                </c:pt>
                <c:pt idx="120">
                  <c:v>617.97799999999938</c:v>
                </c:pt>
                <c:pt idx="121">
                  <c:v>618.06099999999935</c:v>
                </c:pt>
                <c:pt idx="122">
                  <c:v>618.14400000000001</c:v>
                </c:pt>
                <c:pt idx="123">
                  <c:v>618.22900000000004</c:v>
                </c:pt>
                <c:pt idx="124">
                  <c:v>618.32199999999841</c:v>
                </c:pt>
                <c:pt idx="125">
                  <c:v>618.42499999999939</c:v>
                </c:pt>
                <c:pt idx="126">
                  <c:v>618.53899999999999</c:v>
                </c:pt>
                <c:pt idx="127">
                  <c:v>618.66599999999937</c:v>
                </c:pt>
                <c:pt idx="128">
                  <c:v>618.80799999999829</c:v>
                </c:pt>
                <c:pt idx="129">
                  <c:v>618.96699999999828</c:v>
                </c:pt>
                <c:pt idx="130">
                  <c:v>619.13699999999938</c:v>
                </c:pt>
                <c:pt idx="131">
                  <c:v>619.31799999999828</c:v>
                </c:pt>
                <c:pt idx="132">
                  <c:v>619.50900000000001</c:v>
                </c:pt>
                <c:pt idx="133">
                  <c:v>619.71</c:v>
                </c:pt>
                <c:pt idx="134">
                  <c:v>619.92199999999866</c:v>
                </c:pt>
                <c:pt idx="135">
                  <c:v>620.14400000000001</c:v>
                </c:pt>
                <c:pt idx="136">
                  <c:v>620.37599999999998</c:v>
                </c:pt>
                <c:pt idx="137">
                  <c:v>620.61800000000005</c:v>
                </c:pt>
                <c:pt idx="138">
                  <c:v>620.87300000000005</c:v>
                </c:pt>
                <c:pt idx="139">
                  <c:v>621.13699999999938</c:v>
                </c:pt>
                <c:pt idx="140">
                  <c:v>621.40800000000002</c:v>
                </c:pt>
                <c:pt idx="141">
                  <c:v>621.68499999999995</c:v>
                </c:pt>
                <c:pt idx="142">
                  <c:v>621.96599999999864</c:v>
                </c:pt>
                <c:pt idx="143">
                  <c:v>622.25</c:v>
                </c:pt>
                <c:pt idx="144">
                  <c:v>622.53699999999935</c:v>
                </c:pt>
                <c:pt idx="145">
                  <c:v>622.82499999999936</c:v>
                </c:pt>
                <c:pt idx="146">
                  <c:v>623.12400000000002</c:v>
                </c:pt>
                <c:pt idx="147">
                  <c:v>623.43599999999935</c:v>
                </c:pt>
                <c:pt idx="148">
                  <c:v>623.76</c:v>
                </c:pt>
                <c:pt idx="149">
                  <c:v>624.09699999999998</c:v>
                </c:pt>
                <c:pt idx="150">
                  <c:v>624.44799999999827</c:v>
                </c:pt>
                <c:pt idx="151">
                  <c:v>624.81199999999865</c:v>
                </c:pt>
                <c:pt idx="152">
                  <c:v>625.19000000000005</c:v>
                </c:pt>
                <c:pt idx="153">
                  <c:v>625.58299999999997</c:v>
                </c:pt>
                <c:pt idx="154">
                  <c:v>625.971</c:v>
                </c:pt>
                <c:pt idx="155">
                  <c:v>626.35299999999768</c:v>
                </c:pt>
                <c:pt idx="156">
                  <c:v>626.72900000000004</c:v>
                </c:pt>
                <c:pt idx="157">
                  <c:v>627.09699999999998</c:v>
                </c:pt>
                <c:pt idx="158">
                  <c:v>627.45699999999829</c:v>
                </c:pt>
                <c:pt idx="159">
                  <c:v>627.80799999999829</c:v>
                </c:pt>
                <c:pt idx="160">
                  <c:v>628.15899999999999</c:v>
                </c:pt>
                <c:pt idx="161">
                  <c:v>628.49300000000005</c:v>
                </c:pt>
                <c:pt idx="162">
                  <c:v>628.81299999999828</c:v>
                </c:pt>
                <c:pt idx="163">
                  <c:v>629.11599999999999</c:v>
                </c:pt>
                <c:pt idx="164">
                  <c:v>629.39499999999998</c:v>
                </c:pt>
                <c:pt idx="165">
                  <c:v>629.64800000000002</c:v>
                </c:pt>
                <c:pt idx="166">
                  <c:v>629.87199999999996</c:v>
                </c:pt>
                <c:pt idx="167">
                  <c:v>630.06399999999996</c:v>
                </c:pt>
                <c:pt idx="168">
                  <c:v>630.221</c:v>
                </c:pt>
                <c:pt idx="169">
                  <c:v>630.34299999999791</c:v>
                </c:pt>
                <c:pt idx="170">
                  <c:v>630.43099999999936</c:v>
                </c:pt>
                <c:pt idx="171">
                  <c:v>630.49099999999999</c:v>
                </c:pt>
                <c:pt idx="172">
                  <c:v>630.52800000000002</c:v>
                </c:pt>
                <c:pt idx="173">
                  <c:v>630.54399999999998</c:v>
                </c:pt>
                <c:pt idx="174">
                  <c:v>630.54300000000001</c:v>
                </c:pt>
                <c:pt idx="175">
                  <c:v>630.52800000000002</c:v>
                </c:pt>
                <c:pt idx="176">
                  <c:v>630.50199999999938</c:v>
                </c:pt>
                <c:pt idx="177">
                  <c:v>630.46699999999828</c:v>
                </c:pt>
                <c:pt idx="178">
                  <c:v>630.41599999999937</c:v>
                </c:pt>
                <c:pt idx="179">
                  <c:v>630.35399999999936</c:v>
                </c:pt>
                <c:pt idx="180">
                  <c:v>630.28099999999995</c:v>
                </c:pt>
                <c:pt idx="181">
                  <c:v>630.20100000000002</c:v>
                </c:pt>
                <c:pt idx="182">
                  <c:v>630.11699999999996</c:v>
                </c:pt>
                <c:pt idx="183">
                  <c:v>630.02800000000002</c:v>
                </c:pt>
                <c:pt idx="184">
                  <c:v>629.93699999999865</c:v>
                </c:pt>
                <c:pt idx="185">
                  <c:v>629.84499999999866</c:v>
                </c:pt>
                <c:pt idx="186">
                  <c:v>629.76800000000003</c:v>
                </c:pt>
                <c:pt idx="187">
                  <c:v>629.70500000000004</c:v>
                </c:pt>
                <c:pt idx="188">
                  <c:v>629.65699999999936</c:v>
                </c:pt>
                <c:pt idx="189">
                  <c:v>629.625</c:v>
                </c:pt>
                <c:pt idx="190">
                  <c:v>629.60900000000004</c:v>
                </c:pt>
                <c:pt idx="191">
                  <c:v>629.60900000000004</c:v>
                </c:pt>
                <c:pt idx="192">
                  <c:v>629.625</c:v>
                </c:pt>
                <c:pt idx="193">
                  <c:v>629.65800000000002</c:v>
                </c:pt>
                <c:pt idx="194">
                  <c:v>629.68200000000002</c:v>
                </c:pt>
                <c:pt idx="195">
                  <c:v>629.69500000000005</c:v>
                </c:pt>
                <c:pt idx="196">
                  <c:v>629.697</c:v>
                </c:pt>
                <c:pt idx="197">
                  <c:v>629.68600000000004</c:v>
                </c:pt>
                <c:pt idx="198">
                  <c:v>629.65899999999999</c:v>
                </c:pt>
                <c:pt idx="199">
                  <c:v>629.61599999999999</c:v>
                </c:pt>
                <c:pt idx="200">
                  <c:v>629.55699999999865</c:v>
                </c:pt>
                <c:pt idx="201">
                  <c:v>629.47900000000004</c:v>
                </c:pt>
                <c:pt idx="202">
                  <c:v>629.40699999999936</c:v>
                </c:pt>
                <c:pt idx="203">
                  <c:v>629.33900000000006</c:v>
                </c:pt>
                <c:pt idx="204">
                  <c:v>629.27499999999998</c:v>
                </c:pt>
                <c:pt idx="205">
                  <c:v>629.21299999999997</c:v>
                </c:pt>
                <c:pt idx="206">
                  <c:v>629.154</c:v>
                </c:pt>
                <c:pt idx="207">
                  <c:v>629.09500000000003</c:v>
                </c:pt>
                <c:pt idx="208">
                  <c:v>629.03800000000001</c:v>
                </c:pt>
                <c:pt idx="209">
                  <c:v>628.98099999999999</c:v>
                </c:pt>
                <c:pt idx="210">
                  <c:v>628.89400000000001</c:v>
                </c:pt>
                <c:pt idx="211">
                  <c:v>628.77700000000004</c:v>
                </c:pt>
                <c:pt idx="212">
                  <c:v>628.62800000000004</c:v>
                </c:pt>
                <c:pt idx="213">
                  <c:v>628.44799999999827</c:v>
                </c:pt>
                <c:pt idx="214">
                  <c:v>628.23599999999999</c:v>
                </c:pt>
                <c:pt idx="215">
                  <c:v>627.99300000000005</c:v>
                </c:pt>
                <c:pt idx="216">
                  <c:v>627.71699999999998</c:v>
                </c:pt>
                <c:pt idx="217">
                  <c:v>627.41</c:v>
                </c:pt>
                <c:pt idx="218">
                  <c:v>627.09299999999996</c:v>
                </c:pt>
                <c:pt idx="219">
                  <c:v>626.76499999999999</c:v>
                </c:pt>
                <c:pt idx="220">
                  <c:v>626.42399999999998</c:v>
                </c:pt>
                <c:pt idx="221">
                  <c:v>626.07100000000003</c:v>
                </c:pt>
                <c:pt idx="222">
                  <c:v>625.70299999999997</c:v>
                </c:pt>
                <c:pt idx="223">
                  <c:v>625.32199999999841</c:v>
                </c:pt>
                <c:pt idx="224">
                  <c:v>624.92599999999936</c:v>
                </c:pt>
                <c:pt idx="225">
                  <c:v>624.51400000000001</c:v>
                </c:pt>
                <c:pt idx="226">
                  <c:v>624.04199999999867</c:v>
                </c:pt>
                <c:pt idx="227">
                  <c:v>623.50900000000001</c:v>
                </c:pt>
                <c:pt idx="228">
                  <c:v>622.91399999999999</c:v>
                </c:pt>
                <c:pt idx="229">
                  <c:v>622.25400000000002</c:v>
                </c:pt>
                <c:pt idx="230">
                  <c:v>621.53099999999938</c:v>
                </c:pt>
                <c:pt idx="231">
                  <c:v>620.745</c:v>
                </c:pt>
                <c:pt idx="232">
                  <c:v>619.89800000000002</c:v>
                </c:pt>
                <c:pt idx="233">
                  <c:v>618.98900000000003</c:v>
                </c:pt>
                <c:pt idx="234">
                  <c:v>618.06399999999996</c:v>
                </c:pt>
                <c:pt idx="235">
                  <c:v>617.13099999999997</c:v>
                </c:pt>
                <c:pt idx="236">
                  <c:v>616.20299999999997</c:v>
                </c:pt>
                <c:pt idx="237">
                  <c:v>615.28599999999994</c:v>
                </c:pt>
                <c:pt idx="238">
                  <c:v>614.38800000000003</c:v>
                </c:pt>
                <c:pt idx="239">
                  <c:v>613.51400000000001</c:v>
                </c:pt>
                <c:pt idx="240">
                  <c:v>612.67100000000005</c:v>
                </c:pt>
                <c:pt idx="241">
                  <c:v>611.86199999999792</c:v>
                </c:pt>
                <c:pt idx="242">
                  <c:v>611.12800000000004</c:v>
                </c:pt>
                <c:pt idx="243">
                  <c:v>610.46299999999792</c:v>
                </c:pt>
                <c:pt idx="244">
                  <c:v>609.86099999999828</c:v>
                </c:pt>
                <c:pt idx="245">
                  <c:v>609.31799999999828</c:v>
                </c:pt>
                <c:pt idx="246">
                  <c:v>608.82899999999938</c:v>
                </c:pt>
                <c:pt idx="247">
                  <c:v>608.39099999999996</c:v>
                </c:pt>
                <c:pt idx="248">
                  <c:v>607.99900000000002</c:v>
                </c:pt>
                <c:pt idx="249">
                  <c:v>607.65</c:v>
                </c:pt>
                <c:pt idx="250">
                  <c:v>607.26900000000001</c:v>
                </c:pt>
                <c:pt idx="251">
                  <c:v>606.85499999999865</c:v>
                </c:pt>
                <c:pt idx="252">
                  <c:v>606.40599999999938</c:v>
                </c:pt>
                <c:pt idx="253">
                  <c:v>605.92399999999998</c:v>
                </c:pt>
                <c:pt idx="254">
                  <c:v>605.40800000000002</c:v>
                </c:pt>
                <c:pt idx="255">
                  <c:v>604.85799999999767</c:v>
                </c:pt>
                <c:pt idx="256">
                  <c:v>604.27200000000005</c:v>
                </c:pt>
                <c:pt idx="257">
                  <c:v>603.649</c:v>
                </c:pt>
                <c:pt idx="258">
                  <c:v>603.03300000000002</c:v>
                </c:pt>
                <c:pt idx="259">
                  <c:v>602.42199999999866</c:v>
                </c:pt>
                <c:pt idx="260">
                  <c:v>601.81199999999865</c:v>
                </c:pt>
                <c:pt idx="261">
                  <c:v>601.20100000000002</c:v>
                </c:pt>
                <c:pt idx="262">
                  <c:v>600.58699999999999</c:v>
                </c:pt>
                <c:pt idx="263">
                  <c:v>599.96899999999937</c:v>
                </c:pt>
                <c:pt idx="264">
                  <c:v>599.34499999999866</c:v>
                </c:pt>
                <c:pt idx="265">
                  <c:v>598.71500000000003</c:v>
                </c:pt>
                <c:pt idx="266">
                  <c:v>598.08699999999999</c:v>
                </c:pt>
                <c:pt idx="267">
                  <c:v>597.46199999999828</c:v>
                </c:pt>
                <c:pt idx="268">
                  <c:v>596.83900000000006</c:v>
                </c:pt>
                <c:pt idx="269">
                  <c:v>596.22</c:v>
                </c:pt>
                <c:pt idx="270">
                  <c:v>595.60500000000002</c:v>
                </c:pt>
                <c:pt idx="271">
                  <c:v>594.99400000000003</c:v>
                </c:pt>
                <c:pt idx="272">
                  <c:v>594.38800000000003</c:v>
                </c:pt>
                <c:pt idx="273">
                  <c:v>593.78499999999997</c:v>
                </c:pt>
                <c:pt idx="274">
                  <c:v>593.18399999999997</c:v>
                </c:pt>
                <c:pt idx="275">
                  <c:v>592.58299999999997</c:v>
                </c:pt>
                <c:pt idx="276">
                  <c:v>591.98299999999938</c:v>
                </c:pt>
                <c:pt idx="277">
                  <c:v>591.38400000000001</c:v>
                </c:pt>
                <c:pt idx="278">
                  <c:v>590.78599999999994</c:v>
                </c:pt>
                <c:pt idx="279">
                  <c:v>590.18899999999996</c:v>
                </c:pt>
                <c:pt idx="280">
                  <c:v>589.59199999999998</c:v>
                </c:pt>
                <c:pt idx="281">
                  <c:v>588.99699999999996</c:v>
                </c:pt>
                <c:pt idx="282">
                  <c:v>588.40300000000002</c:v>
                </c:pt>
                <c:pt idx="283">
                  <c:v>587.80999999999938</c:v>
                </c:pt>
                <c:pt idx="284">
                  <c:v>587.21900000000005</c:v>
                </c:pt>
                <c:pt idx="285">
                  <c:v>586.63</c:v>
                </c:pt>
                <c:pt idx="286">
                  <c:v>586.04300000000001</c:v>
                </c:pt>
                <c:pt idx="287">
                  <c:v>585.45699999999829</c:v>
                </c:pt>
                <c:pt idx="288">
                  <c:v>584.87300000000005</c:v>
                </c:pt>
                <c:pt idx="289">
                  <c:v>584.29100000000005</c:v>
                </c:pt>
                <c:pt idx="290">
                  <c:v>583.71100000000001</c:v>
                </c:pt>
                <c:pt idx="291">
                  <c:v>583.13099999999997</c:v>
                </c:pt>
                <c:pt idx="292">
                  <c:v>582.55399999999997</c:v>
                </c:pt>
                <c:pt idx="293">
                  <c:v>581.97799999999938</c:v>
                </c:pt>
                <c:pt idx="294">
                  <c:v>581.404</c:v>
                </c:pt>
                <c:pt idx="295">
                  <c:v>580.83099999999865</c:v>
                </c:pt>
                <c:pt idx="296">
                  <c:v>580.26</c:v>
                </c:pt>
                <c:pt idx="297">
                  <c:v>579.69000000000005</c:v>
                </c:pt>
                <c:pt idx="298">
                  <c:v>579.12199999999996</c:v>
                </c:pt>
                <c:pt idx="299">
                  <c:v>578.55699999999865</c:v>
                </c:pt>
                <c:pt idx="300">
                  <c:v>577.99400000000003</c:v>
                </c:pt>
                <c:pt idx="301">
                  <c:v>577.43199999999865</c:v>
                </c:pt>
                <c:pt idx="302">
                  <c:v>576.87300000000005</c:v>
                </c:pt>
                <c:pt idx="303">
                  <c:v>576.31499999999937</c:v>
                </c:pt>
                <c:pt idx="304">
                  <c:v>575.75900000000001</c:v>
                </c:pt>
                <c:pt idx="305">
                  <c:v>575.20500000000004</c:v>
                </c:pt>
                <c:pt idx="306">
                  <c:v>574.65199999999936</c:v>
                </c:pt>
                <c:pt idx="307">
                  <c:v>574.101</c:v>
                </c:pt>
                <c:pt idx="308">
                  <c:v>573.55199999999866</c:v>
                </c:pt>
                <c:pt idx="309">
                  <c:v>573.00400000000002</c:v>
                </c:pt>
                <c:pt idx="310">
                  <c:v>572.45799999999804</c:v>
                </c:pt>
                <c:pt idx="311">
                  <c:v>571.91399999999999</c:v>
                </c:pt>
                <c:pt idx="312">
                  <c:v>571.37099999999998</c:v>
                </c:pt>
                <c:pt idx="313">
                  <c:v>570.82999999999936</c:v>
                </c:pt>
                <c:pt idx="314">
                  <c:v>570.28899999999999</c:v>
                </c:pt>
                <c:pt idx="315">
                  <c:v>569.75</c:v>
                </c:pt>
                <c:pt idx="316">
                  <c:v>569.21299999999997</c:v>
                </c:pt>
                <c:pt idx="317">
                  <c:v>568.67600000000004</c:v>
                </c:pt>
                <c:pt idx="318">
                  <c:v>568.14099999999996</c:v>
                </c:pt>
                <c:pt idx="319">
                  <c:v>567.60699999999997</c:v>
                </c:pt>
                <c:pt idx="320">
                  <c:v>567.07500000000005</c:v>
                </c:pt>
                <c:pt idx="321">
                  <c:v>566.54399999999998</c:v>
                </c:pt>
                <c:pt idx="322">
                  <c:v>566.01699999999937</c:v>
                </c:pt>
                <c:pt idx="323">
                  <c:v>565.49199999999996</c:v>
                </c:pt>
                <c:pt idx="324">
                  <c:v>564.971</c:v>
                </c:pt>
                <c:pt idx="325">
                  <c:v>564.45299999999816</c:v>
                </c:pt>
                <c:pt idx="326">
                  <c:v>563.93899999999996</c:v>
                </c:pt>
                <c:pt idx="327">
                  <c:v>563.42699999999866</c:v>
                </c:pt>
                <c:pt idx="328">
                  <c:v>562.91899999999998</c:v>
                </c:pt>
                <c:pt idx="329">
                  <c:v>562.41399999999999</c:v>
                </c:pt>
                <c:pt idx="330">
                  <c:v>561.91199999999935</c:v>
                </c:pt>
                <c:pt idx="331">
                  <c:v>561.41300000000001</c:v>
                </c:pt>
                <c:pt idx="332">
                  <c:v>560.91599999999937</c:v>
                </c:pt>
                <c:pt idx="333">
                  <c:v>560.42199999999866</c:v>
                </c:pt>
                <c:pt idx="334">
                  <c:v>559.92999999999938</c:v>
                </c:pt>
                <c:pt idx="335">
                  <c:v>559.44099999999867</c:v>
                </c:pt>
                <c:pt idx="336">
                  <c:v>558.95399999999938</c:v>
                </c:pt>
                <c:pt idx="337">
                  <c:v>558.471</c:v>
                </c:pt>
                <c:pt idx="338">
                  <c:v>557.98900000000003</c:v>
                </c:pt>
                <c:pt idx="339">
                  <c:v>557.51099999999997</c:v>
                </c:pt>
                <c:pt idx="340">
                  <c:v>557.03399999999999</c:v>
                </c:pt>
                <c:pt idx="341">
                  <c:v>556.55999999999938</c:v>
                </c:pt>
                <c:pt idx="342">
                  <c:v>556.08900000000006</c:v>
                </c:pt>
                <c:pt idx="343">
                  <c:v>555.62</c:v>
                </c:pt>
                <c:pt idx="344">
                  <c:v>555.15300000000002</c:v>
                </c:pt>
                <c:pt idx="345">
                  <c:v>554.68799999999999</c:v>
                </c:pt>
                <c:pt idx="346">
                  <c:v>554.226</c:v>
                </c:pt>
                <c:pt idx="347">
                  <c:v>553.76599999999996</c:v>
                </c:pt>
                <c:pt idx="348">
                  <c:v>553.30699999999865</c:v>
                </c:pt>
                <c:pt idx="349">
                  <c:v>552.84999999999866</c:v>
                </c:pt>
                <c:pt idx="350">
                  <c:v>552.39599999999996</c:v>
                </c:pt>
                <c:pt idx="351">
                  <c:v>551.94299999999828</c:v>
                </c:pt>
                <c:pt idx="352">
                  <c:v>551.49199999999996</c:v>
                </c:pt>
                <c:pt idx="353">
                  <c:v>551.04300000000001</c:v>
                </c:pt>
                <c:pt idx="354">
                  <c:v>550.59699999999998</c:v>
                </c:pt>
                <c:pt idx="355">
                  <c:v>550.15300000000002</c:v>
                </c:pt>
                <c:pt idx="356">
                  <c:v>549.71</c:v>
                </c:pt>
                <c:pt idx="357">
                  <c:v>549.27</c:v>
                </c:pt>
                <c:pt idx="358">
                  <c:v>548.83099999999865</c:v>
                </c:pt>
                <c:pt idx="359">
                  <c:v>548.39499999999998</c:v>
                </c:pt>
                <c:pt idx="360">
                  <c:v>547.95999999999935</c:v>
                </c:pt>
                <c:pt idx="361">
                  <c:v>547.52699999999936</c:v>
                </c:pt>
                <c:pt idx="362">
                  <c:v>547.09699999999998</c:v>
                </c:pt>
                <c:pt idx="363">
                  <c:v>546.66800000000001</c:v>
                </c:pt>
                <c:pt idx="364">
                  <c:v>546.24099999999999</c:v>
                </c:pt>
                <c:pt idx="365">
                  <c:v>545.81699999999864</c:v>
                </c:pt>
                <c:pt idx="366">
                  <c:v>545.39300000000003</c:v>
                </c:pt>
                <c:pt idx="367">
                  <c:v>544.97199999999998</c:v>
                </c:pt>
                <c:pt idx="368">
                  <c:v>544.553</c:v>
                </c:pt>
                <c:pt idx="369">
                  <c:v>544.13599999999997</c:v>
                </c:pt>
                <c:pt idx="370">
                  <c:v>543.72</c:v>
                </c:pt>
                <c:pt idx="371">
                  <c:v>543.30499999999938</c:v>
                </c:pt>
                <c:pt idx="372">
                  <c:v>542.89300000000003</c:v>
                </c:pt>
                <c:pt idx="373">
                  <c:v>542.48199999999997</c:v>
                </c:pt>
                <c:pt idx="374">
                  <c:v>542.07299999999998</c:v>
                </c:pt>
                <c:pt idx="375">
                  <c:v>541.66499999999996</c:v>
                </c:pt>
                <c:pt idx="376">
                  <c:v>541.26</c:v>
                </c:pt>
                <c:pt idx="377">
                  <c:v>540.85499999999865</c:v>
                </c:pt>
                <c:pt idx="378">
                  <c:v>540.45299999999816</c:v>
                </c:pt>
                <c:pt idx="379">
                  <c:v>540.05199999999866</c:v>
                </c:pt>
                <c:pt idx="380">
                  <c:v>539.654</c:v>
                </c:pt>
                <c:pt idx="381">
                  <c:v>539.25699999999938</c:v>
                </c:pt>
                <c:pt idx="382">
                  <c:v>538.86099999999828</c:v>
                </c:pt>
                <c:pt idx="383">
                  <c:v>538.46799999999791</c:v>
                </c:pt>
                <c:pt idx="384">
                  <c:v>538.07600000000002</c:v>
                </c:pt>
                <c:pt idx="385">
                  <c:v>537.68499999999995</c:v>
                </c:pt>
                <c:pt idx="386">
                  <c:v>537.29700000000003</c:v>
                </c:pt>
                <c:pt idx="387">
                  <c:v>536.90899999999999</c:v>
                </c:pt>
                <c:pt idx="388">
                  <c:v>536.52300000000002</c:v>
                </c:pt>
                <c:pt idx="389">
                  <c:v>536.13800000000003</c:v>
                </c:pt>
                <c:pt idx="390">
                  <c:v>535.755</c:v>
                </c:pt>
                <c:pt idx="391">
                  <c:v>535.37400000000002</c:v>
                </c:pt>
                <c:pt idx="392">
                  <c:v>534.99400000000003</c:v>
                </c:pt>
                <c:pt idx="393">
                  <c:v>534.61500000000001</c:v>
                </c:pt>
                <c:pt idx="394">
                  <c:v>534.23800000000006</c:v>
                </c:pt>
                <c:pt idx="395">
                  <c:v>533.86399999999935</c:v>
                </c:pt>
                <c:pt idx="396">
                  <c:v>533.49</c:v>
                </c:pt>
                <c:pt idx="397">
                  <c:v>533.11900000000003</c:v>
                </c:pt>
                <c:pt idx="398">
                  <c:v>532.75</c:v>
                </c:pt>
                <c:pt idx="399">
                  <c:v>532.38199999999938</c:v>
                </c:pt>
                <c:pt idx="400">
                  <c:v>532.01599999999996</c:v>
                </c:pt>
                <c:pt idx="401">
                  <c:v>531.65199999999936</c:v>
                </c:pt>
                <c:pt idx="402">
                  <c:v>531.28800000000001</c:v>
                </c:pt>
                <c:pt idx="403">
                  <c:v>530.92499999999939</c:v>
                </c:pt>
                <c:pt idx="404">
                  <c:v>530.56199999999865</c:v>
                </c:pt>
                <c:pt idx="405">
                  <c:v>530.20000000000005</c:v>
                </c:pt>
                <c:pt idx="406">
                  <c:v>529.83799999999792</c:v>
                </c:pt>
                <c:pt idx="407">
                  <c:v>529.476</c:v>
                </c:pt>
                <c:pt idx="408">
                  <c:v>529.11500000000001</c:v>
                </c:pt>
                <c:pt idx="409">
                  <c:v>528.75400000000002</c:v>
                </c:pt>
                <c:pt idx="410">
                  <c:v>528.39300000000003</c:v>
                </c:pt>
                <c:pt idx="411">
                  <c:v>528.03300000000002</c:v>
                </c:pt>
                <c:pt idx="412">
                  <c:v>527.673</c:v>
                </c:pt>
                <c:pt idx="413">
                  <c:v>527.31399999999996</c:v>
                </c:pt>
                <c:pt idx="414">
                  <c:v>526.95499999999936</c:v>
                </c:pt>
                <c:pt idx="415">
                  <c:v>526.596</c:v>
                </c:pt>
                <c:pt idx="416">
                  <c:v>526.23800000000006</c:v>
                </c:pt>
                <c:pt idx="417">
                  <c:v>525.88</c:v>
                </c:pt>
                <c:pt idx="418">
                  <c:v>525.52300000000002</c:v>
                </c:pt>
                <c:pt idx="419">
                  <c:v>525.16699999999867</c:v>
                </c:pt>
                <c:pt idx="420">
                  <c:v>524.81099999999935</c:v>
                </c:pt>
                <c:pt idx="421">
                  <c:v>524.45699999999829</c:v>
                </c:pt>
                <c:pt idx="422">
                  <c:v>524.10299999999938</c:v>
                </c:pt>
                <c:pt idx="423">
                  <c:v>523.75</c:v>
                </c:pt>
                <c:pt idx="424">
                  <c:v>523.39699999999937</c:v>
                </c:pt>
                <c:pt idx="425">
                  <c:v>523.04499999999996</c:v>
                </c:pt>
                <c:pt idx="426">
                  <c:v>522.69399999999996</c:v>
                </c:pt>
                <c:pt idx="427">
                  <c:v>522.34299999999791</c:v>
                </c:pt>
                <c:pt idx="428">
                  <c:v>521.99400000000003</c:v>
                </c:pt>
                <c:pt idx="429">
                  <c:v>521.64499999999998</c:v>
                </c:pt>
                <c:pt idx="430">
                  <c:v>521.29700000000003</c:v>
                </c:pt>
                <c:pt idx="431">
                  <c:v>520.94999999999936</c:v>
                </c:pt>
                <c:pt idx="432">
                  <c:v>520.60400000000004</c:v>
                </c:pt>
                <c:pt idx="433">
                  <c:v>520.25900000000001</c:v>
                </c:pt>
                <c:pt idx="434">
                  <c:v>519.91399999999999</c:v>
                </c:pt>
                <c:pt idx="435">
                  <c:v>519.57000000000005</c:v>
                </c:pt>
                <c:pt idx="436">
                  <c:v>519.22699999999998</c:v>
                </c:pt>
                <c:pt idx="437">
                  <c:v>518.88499999999999</c:v>
                </c:pt>
                <c:pt idx="438">
                  <c:v>518.54399999999998</c:v>
                </c:pt>
                <c:pt idx="439">
                  <c:v>518.20299999999997</c:v>
                </c:pt>
                <c:pt idx="440">
                  <c:v>517.86300000000006</c:v>
                </c:pt>
                <c:pt idx="441">
                  <c:v>517.524</c:v>
                </c:pt>
                <c:pt idx="442">
                  <c:v>517.18499999999995</c:v>
                </c:pt>
                <c:pt idx="443">
                  <c:v>516.84699999999827</c:v>
                </c:pt>
                <c:pt idx="444">
                  <c:v>516.51099999999997</c:v>
                </c:pt>
                <c:pt idx="445">
                  <c:v>516.17399999999998</c:v>
                </c:pt>
                <c:pt idx="446">
                  <c:v>515.83799999999792</c:v>
                </c:pt>
                <c:pt idx="447">
                  <c:v>515.50300000000004</c:v>
                </c:pt>
                <c:pt idx="448">
                  <c:v>515.16899999999998</c:v>
                </c:pt>
                <c:pt idx="449">
                  <c:v>514.83499999999935</c:v>
                </c:pt>
                <c:pt idx="450">
                  <c:v>514.50199999999938</c:v>
                </c:pt>
                <c:pt idx="451">
                  <c:v>514.16999999999996</c:v>
                </c:pt>
                <c:pt idx="452">
                  <c:v>513.83799999999792</c:v>
                </c:pt>
                <c:pt idx="453">
                  <c:v>513.50699999999938</c:v>
                </c:pt>
                <c:pt idx="454">
                  <c:v>513.17700000000002</c:v>
                </c:pt>
                <c:pt idx="455">
                  <c:v>512.84699999999827</c:v>
                </c:pt>
                <c:pt idx="456">
                  <c:v>512.51800000000003</c:v>
                </c:pt>
                <c:pt idx="457">
                  <c:v>512.19000000000005</c:v>
                </c:pt>
                <c:pt idx="458">
                  <c:v>511.86200000000002</c:v>
                </c:pt>
                <c:pt idx="459">
                  <c:v>511.53500000000003</c:v>
                </c:pt>
                <c:pt idx="460">
                  <c:v>511.209</c:v>
                </c:pt>
                <c:pt idx="461">
                  <c:v>510.88299999999992</c:v>
                </c:pt>
                <c:pt idx="462">
                  <c:v>510.55799999999999</c:v>
                </c:pt>
                <c:pt idx="463">
                  <c:v>510.23399999999879</c:v>
                </c:pt>
                <c:pt idx="464">
                  <c:v>509.91</c:v>
                </c:pt>
                <c:pt idx="465">
                  <c:v>509.58699999999891</c:v>
                </c:pt>
                <c:pt idx="466">
                  <c:v>509.26400000000001</c:v>
                </c:pt>
                <c:pt idx="467">
                  <c:v>508.94200000000001</c:v>
                </c:pt>
                <c:pt idx="468">
                  <c:v>508.62</c:v>
                </c:pt>
                <c:pt idx="469">
                  <c:v>508.29899999999878</c:v>
                </c:pt>
                <c:pt idx="470">
                  <c:v>507.98</c:v>
                </c:pt>
                <c:pt idx="471">
                  <c:v>507.66</c:v>
                </c:pt>
                <c:pt idx="472">
                  <c:v>507.34100000000001</c:v>
                </c:pt>
                <c:pt idx="473">
                  <c:v>507.02199999999891</c:v>
                </c:pt>
                <c:pt idx="474">
                  <c:v>506.70400000000001</c:v>
                </c:pt>
                <c:pt idx="475">
                  <c:v>506.387</c:v>
                </c:pt>
                <c:pt idx="476">
                  <c:v>506.07</c:v>
                </c:pt>
                <c:pt idx="477">
                  <c:v>505.75400000000002</c:v>
                </c:pt>
                <c:pt idx="478">
                  <c:v>505.43900000000002</c:v>
                </c:pt>
                <c:pt idx="479">
                  <c:v>505.12400000000002</c:v>
                </c:pt>
                <c:pt idx="480">
                  <c:v>504.81</c:v>
                </c:pt>
                <c:pt idx="481">
                  <c:v>504.49599999999879</c:v>
                </c:pt>
                <c:pt idx="482">
                  <c:v>504.18299999999999</c:v>
                </c:pt>
                <c:pt idx="483">
                  <c:v>503.87</c:v>
                </c:pt>
                <c:pt idx="484">
                  <c:v>503.55799999999999</c:v>
                </c:pt>
                <c:pt idx="485">
                  <c:v>503.24599999999992</c:v>
                </c:pt>
                <c:pt idx="486">
                  <c:v>502.93499999999892</c:v>
                </c:pt>
                <c:pt idx="487">
                  <c:v>502.62400000000002</c:v>
                </c:pt>
                <c:pt idx="488">
                  <c:v>502.31299999999999</c:v>
                </c:pt>
                <c:pt idx="489">
                  <c:v>502.00400000000002</c:v>
                </c:pt>
                <c:pt idx="490">
                  <c:v>501.69400000000002</c:v>
                </c:pt>
                <c:pt idx="491">
                  <c:v>501.38499999999999</c:v>
                </c:pt>
                <c:pt idx="492">
                  <c:v>501.07600000000002</c:v>
                </c:pt>
                <c:pt idx="493">
                  <c:v>500.767</c:v>
                </c:pt>
                <c:pt idx="494">
                  <c:v>500.459</c:v>
                </c:pt>
                <c:pt idx="495">
                  <c:v>500.15100000000001</c:v>
                </c:pt>
                <c:pt idx="496">
                  <c:v>499.84399999999999</c:v>
                </c:pt>
                <c:pt idx="497">
                  <c:v>499.53699999999878</c:v>
                </c:pt>
                <c:pt idx="498">
                  <c:v>499.23</c:v>
                </c:pt>
                <c:pt idx="499">
                  <c:v>498.92399999999878</c:v>
                </c:pt>
                <c:pt idx="500">
                  <c:v>498.61799999999999</c:v>
                </c:pt>
                <c:pt idx="501">
                  <c:v>498.31200000000001</c:v>
                </c:pt>
                <c:pt idx="502">
                  <c:v>498.00700000000001</c:v>
                </c:pt>
                <c:pt idx="503">
                  <c:v>497.702</c:v>
                </c:pt>
                <c:pt idx="504">
                  <c:v>497.39699999999891</c:v>
                </c:pt>
                <c:pt idx="505">
                  <c:v>497.09300000000002</c:v>
                </c:pt>
                <c:pt idx="506">
                  <c:v>496.79</c:v>
                </c:pt>
                <c:pt idx="507">
                  <c:v>496.48599999999891</c:v>
                </c:pt>
                <c:pt idx="508">
                  <c:v>496.18299999999999</c:v>
                </c:pt>
                <c:pt idx="509">
                  <c:v>495.88</c:v>
                </c:pt>
                <c:pt idx="510">
                  <c:v>495.57799999999992</c:v>
                </c:pt>
                <c:pt idx="511">
                  <c:v>495.27600000000001</c:v>
                </c:pt>
                <c:pt idx="512">
                  <c:v>494.97500000000002</c:v>
                </c:pt>
                <c:pt idx="513">
                  <c:v>494.673</c:v>
                </c:pt>
                <c:pt idx="514">
                  <c:v>494.37299999999999</c:v>
                </c:pt>
                <c:pt idx="515">
                  <c:v>494.072</c:v>
                </c:pt>
                <c:pt idx="516">
                  <c:v>493.77199999999891</c:v>
                </c:pt>
                <c:pt idx="517">
                  <c:v>493.47300000000001</c:v>
                </c:pt>
                <c:pt idx="518">
                  <c:v>493.173</c:v>
                </c:pt>
                <c:pt idx="519">
                  <c:v>492.87400000000002</c:v>
                </c:pt>
                <c:pt idx="520">
                  <c:v>492.57600000000002</c:v>
                </c:pt>
                <c:pt idx="521">
                  <c:v>492.27800000000002</c:v>
                </c:pt>
                <c:pt idx="522">
                  <c:v>491.97899999999879</c:v>
                </c:pt>
                <c:pt idx="523">
                  <c:v>491.68200000000002</c:v>
                </c:pt>
                <c:pt idx="524">
                  <c:v>491.38499999999999</c:v>
                </c:pt>
                <c:pt idx="525">
                  <c:v>491.08699999999891</c:v>
                </c:pt>
                <c:pt idx="526">
                  <c:v>490.79099999999892</c:v>
                </c:pt>
                <c:pt idx="527">
                  <c:v>490.49400000000003</c:v>
                </c:pt>
                <c:pt idx="528">
                  <c:v>490.19799999999992</c:v>
                </c:pt>
                <c:pt idx="529">
                  <c:v>489.90199999999879</c:v>
                </c:pt>
                <c:pt idx="530">
                  <c:v>489.60700000000008</c:v>
                </c:pt>
                <c:pt idx="531">
                  <c:v>489.31099999999992</c:v>
                </c:pt>
                <c:pt idx="532">
                  <c:v>489.01600000000002</c:v>
                </c:pt>
                <c:pt idx="533">
                  <c:v>488.72099999999921</c:v>
                </c:pt>
                <c:pt idx="534">
                  <c:v>488.42700000000002</c:v>
                </c:pt>
                <c:pt idx="535">
                  <c:v>488.13299999999992</c:v>
                </c:pt>
                <c:pt idx="536">
                  <c:v>487.839</c:v>
                </c:pt>
                <c:pt idx="537">
                  <c:v>487.54599999999999</c:v>
                </c:pt>
                <c:pt idx="538">
                  <c:v>487.25299999999999</c:v>
                </c:pt>
                <c:pt idx="539">
                  <c:v>486.96</c:v>
                </c:pt>
                <c:pt idx="540">
                  <c:v>486.66800000000001</c:v>
                </c:pt>
                <c:pt idx="541">
                  <c:v>486.375</c:v>
                </c:pt>
                <c:pt idx="542">
                  <c:v>486.08300000000003</c:v>
                </c:pt>
                <c:pt idx="543">
                  <c:v>485.79099999999892</c:v>
                </c:pt>
                <c:pt idx="544">
                  <c:v>485.49900000000002</c:v>
                </c:pt>
                <c:pt idx="545">
                  <c:v>485.209</c:v>
                </c:pt>
                <c:pt idx="546">
                  <c:v>484.91699999999878</c:v>
                </c:pt>
                <c:pt idx="547">
                  <c:v>484.62599999999992</c:v>
                </c:pt>
                <c:pt idx="548">
                  <c:v>484.33600000000001</c:v>
                </c:pt>
                <c:pt idx="549">
                  <c:v>484.04500000000002</c:v>
                </c:pt>
                <c:pt idx="550">
                  <c:v>483.75599999999991</c:v>
                </c:pt>
                <c:pt idx="551">
                  <c:v>483.46600000000001</c:v>
                </c:pt>
                <c:pt idx="552">
                  <c:v>483.17599999999999</c:v>
                </c:pt>
                <c:pt idx="553">
                  <c:v>482.88600000000002</c:v>
                </c:pt>
                <c:pt idx="554">
                  <c:v>482.59699999999879</c:v>
                </c:pt>
                <c:pt idx="555">
                  <c:v>482.30799999999999</c:v>
                </c:pt>
                <c:pt idx="556">
                  <c:v>482.01900000000001</c:v>
                </c:pt>
                <c:pt idx="557">
                  <c:v>481.73099999999891</c:v>
                </c:pt>
                <c:pt idx="558">
                  <c:v>481.44200000000001</c:v>
                </c:pt>
                <c:pt idx="559">
                  <c:v>481.154</c:v>
                </c:pt>
                <c:pt idx="560">
                  <c:v>480.86599999999999</c:v>
                </c:pt>
              </c:numCache>
            </c:numRef>
          </c:yVal>
          <c:smooth val="1"/>
        </c:ser>
        <c:dLbls>
          <c:showLegendKey val="0"/>
          <c:showVal val="0"/>
          <c:showCatName val="0"/>
          <c:showSerName val="0"/>
          <c:showPercent val="0"/>
          <c:showBubbleSize val="0"/>
        </c:dLbls>
        <c:axId val="149539840"/>
        <c:axId val="149545728"/>
      </c:scatterChart>
      <c:valAx>
        <c:axId val="149539840"/>
        <c:scaling>
          <c:orientation val="minMax"/>
          <c:max val="2050"/>
          <c:min val="1980"/>
        </c:scaling>
        <c:delete val="0"/>
        <c:axPos val="b"/>
        <c:majorGridlines>
          <c:spPr>
            <a:ln w="9525" cap="flat" cmpd="sng" algn="ctr">
              <a:solidFill>
                <a:schemeClr val="tx1">
                  <a:lumMod val="15000"/>
                  <a:lumOff val="85000"/>
                </a:schemeClr>
              </a:solidFill>
              <a:prstDash val="sysDash"/>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49545728"/>
        <c:crosses val="autoZero"/>
        <c:crossBetween val="midCat"/>
        <c:majorUnit val="10"/>
      </c:valAx>
      <c:valAx>
        <c:axId val="149545728"/>
        <c:scaling>
          <c:orientation val="minMax"/>
          <c:max val="700"/>
          <c:min val="200"/>
        </c:scaling>
        <c:delete val="0"/>
        <c:axPos val="l"/>
        <c:majorGridlines>
          <c:spPr>
            <a:ln w="9525" cap="flat" cmpd="sng" algn="ctr">
              <a:solidFill>
                <a:schemeClr val="tx1">
                  <a:lumMod val="15000"/>
                  <a:lumOff val="85000"/>
                </a:schemeClr>
              </a:solidFill>
              <a:prstDash val="sysDash"/>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tr-TR" sz="800"/>
                  <a:t>Million</a:t>
                </a:r>
                <a:r>
                  <a:rPr lang="tr-TR" sz="800" baseline="0"/>
                  <a:t> tonCO</a:t>
                </a:r>
                <a:r>
                  <a:rPr lang="tr-TR" sz="800" baseline="-25000"/>
                  <a:t>2</a:t>
                </a:r>
              </a:p>
            </c:rich>
          </c:tx>
          <c:layout/>
          <c:overlay val="0"/>
          <c:spPr>
            <a:noFill/>
            <a:ln>
              <a:noFill/>
            </a:ln>
            <a:effectLst/>
          </c:sp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ln>
                  <a:noFill/>
                </a:ln>
                <a:solidFill>
                  <a:schemeClr val="tx1">
                    <a:lumMod val="65000"/>
                    <a:lumOff val="35000"/>
                  </a:schemeClr>
                </a:solidFill>
                <a:latin typeface="+mn-lt"/>
                <a:ea typeface="+mn-ea"/>
                <a:cs typeface="+mn-cs"/>
              </a:defRPr>
            </a:pPr>
            <a:endParaRPr lang="en-US"/>
          </a:p>
        </c:txPr>
        <c:crossAx val="149539840"/>
        <c:crosses val="autoZero"/>
        <c:crossBetween val="midCat"/>
        <c:majorUnit val="100"/>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tr-TR" sz="1200"/>
              <a:t>c)</a:t>
            </a:r>
          </a:p>
        </c:rich>
      </c:tx>
      <c:layout>
        <c:manualLayout>
          <c:xMode val="edge"/>
          <c:yMode val="edge"/>
          <c:x val="2.9688669145043001E-4"/>
          <c:y val="5.8005916892231602E-3"/>
        </c:manualLayout>
      </c:layout>
      <c:overlay val="0"/>
      <c:spPr>
        <a:noFill/>
        <a:ln>
          <a:noFill/>
        </a:ln>
        <a:effectLst/>
      </c:spPr>
    </c:title>
    <c:autoTitleDeleted val="0"/>
    <c:plotArea>
      <c:layout>
        <c:manualLayout>
          <c:layoutTarget val="inner"/>
          <c:xMode val="edge"/>
          <c:yMode val="edge"/>
          <c:x val="0.14668985395230499"/>
          <c:y val="3.4473005896684401E-2"/>
          <c:w val="0.78799317263256197"/>
          <c:h val="0.74509459044892101"/>
        </c:manualLayout>
      </c:layout>
      <c:scatterChart>
        <c:scatterStyle val="smoothMarker"/>
        <c:varyColors val="0"/>
        <c:ser>
          <c:idx val="0"/>
          <c:order val="0"/>
          <c:tx>
            <c:strRef>
              <c:f>'CO2'!$AE$2</c:f>
              <c:strCache>
                <c:ptCount val="1"/>
                <c:pt idx="0">
                  <c:v>S-EV</c:v>
                </c:pt>
              </c:strCache>
            </c:strRef>
          </c:tx>
          <c:spPr>
            <a:ln w="19050" cap="rnd">
              <a:solidFill>
                <a:schemeClr val="accent1"/>
              </a:solidFill>
              <a:round/>
            </a:ln>
            <a:effectLst/>
          </c:spPr>
          <c:marker>
            <c:symbol val="none"/>
          </c:marker>
          <c:xVal>
            <c:numRef>
              <c:f>'CO2'!$A$4:$A$564</c:f>
              <c:numCache>
                <c:formatCode>General</c:formatCode>
                <c:ptCount val="561"/>
                <c:pt idx="0">
                  <c:v>1980.13</c:v>
                </c:pt>
                <c:pt idx="1">
                  <c:v>1980.25</c:v>
                </c:pt>
                <c:pt idx="2">
                  <c:v>1980.38</c:v>
                </c:pt>
                <c:pt idx="3">
                  <c:v>1980.5</c:v>
                </c:pt>
                <c:pt idx="4">
                  <c:v>1980.63</c:v>
                </c:pt>
                <c:pt idx="5">
                  <c:v>1980.75</c:v>
                </c:pt>
                <c:pt idx="6">
                  <c:v>1980.88</c:v>
                </c:pt>
                <c:pt idx="7">
                  <c:v>1981</c:v>
                </c:pt>
                <c:pt idx="8">
                  <c:v>1981.13</c:v>
                </c:pt>
                <c:pt idx="9">
                  <c:v>1981.25</c:v>
                </c:pt>
                <c:pt idx="10">
                  <c:v>1981.38</c:v>
                </c:pt>
                <c:pt idx="11">
                  <c:v>1981.5</c:v>
                </c:pt>
                <c:pt idx="12">
                  <c:v>1981.63</c:v>
                </c:pt>
                <c:pt idx="13">
                  <c:v>1981.75</c:v>
                </c:pt>
                <c:pt idx="14">
                  <c:v>1981.88</c:v>
                </c:pt>
                <c:pt idx="15">
                  <c:v>1982</c:v>
                </c:pt>
                <c:pt idx="16">
                  <c:v>1982.13</c:v>
                </c:pt>
                <c:pt idx="17">
                  <c:v>1982.25</c:v>
                </c:pt>
                <c:pt idx="18">
                  <c:v>1982.38</c:v>
                </c:pt>
                <c:pt idx="19">
                  <c:v>1982.5</c:v>
                </c:pt>
                <c:pt idx="20">
                  <c:v>1982.63</c:v>
                </c:pt>
                <c:pt idx="21">
                  <c:v>1982.75</c:v>
                </c:pt>
                <c:pt idx="22">
                  <c:v>1982.88</c:v>
                </c:pt>
                <c:pt idx="23">
                  <c:v>1983</c:v>
                </c:pt>
                <c:pt idx="24">
                  <c:v>1983.13</c:v>
                </c:pt>
                <c:pt idx="25">
                  <c:v>1983.25</c:v>
                </c:pt>
                <c:pt idx="26">
                  <c:v>1983.38</c:v>
                </c:pt>
                <c:pt idx="27">
                  <c:v>1983.5</c:v>
                </c:pt>
                <c:pt idx="28">
                  <c:v>1983.63</c:v>
                </c:pt>
                <c:pt idx="29">
                  <c:v>1983.75</c:v>
                </c:pt>
                <c:pt idx="30">
                  <c:v>1983.88</c:v>
                </c:pt>
                <c:pt idx="31">
                  <c:v>1984</c:v>
                </c:pt>
                <c:pt idx="32">
                  <c:v>1984.13</c:v>
                </c:pt>
                <c:pt idx="33">
                  <c:v>1984.25</c:v>
                </c:pt>
                <c:pt idx="34">
                  <c:v>1984.38</c:v>
                </c:pt>
                <c:pt idx="35">
                  <c:v>1984.5</c:v>
                </c:pt>
                <c:pt idx="36">
                  <c:v>1984.63</c:v>
                </c:pt>
                <c:pt idx="37">
                  <c:v>1984.75</c:v>
                </c:pt>
                <c:pt idx="38">
                  <c:v>1984.88</c:v>
                </c:pt>
                <c:pt idx="39">
                  <c:v>1985</c:v>
                </c:pt>
                <c:pt idx="40">
                  <c:v>1985.13</c:v>
                </c:pt>
                <c:pt idx="41">
                  <c:v>1985.25</c:v>
                </c:pt>
                <c:pt idx="42">
                  <c:v>1985.38</c:v>
                </c:pt>
                <c:pt idx="43">
                  <c:v>1985.5</c:v>
                </c:pt>
                <c:pt idx="44">
                  <c:v>1985.63</c:v>
                </c:pt>
                <c:pt idx="45">
                  <c:v>1985.75</c:v>
                </c:pt>
                <c:pt idx="46">
                  <c:v>1985.88</c:v>
                </c:pt>
                <c:pt idx="47">
                  <c:v>1986</c:v>
                </c:pt>
                <c:pt idx="48">
                  <c:v>1986.13</c:v>
                </c:pt>
                <c:pt idx="49">
                  <c:v>1986.25</c:v>
                </c:pt>
                <c:pt idx="50">
                  <c:v>1986.38</c:v>
                </c:pt>
                <c:pt idx="51">
                  <c:v>1986.5</c:v>
                </c:pt>
                <c:pt idx="52">
                  <c:v>1986.63</c:v>
                </c:pt>
                <c:pt idx="53">
                  <c:v>1986.75</c:v>
                </c:pt>
                <c:pt idx="54">
                  <c:v>1986.88</c:v>
                </c:pt>
                <c:pt idx="55">
                  <c:v>1987</c:v>
                </c:pt>
                <c:pt idx="56">
                  <c:v>1987.13</c:v>
                </c:pt>
                <c:pt idx="57">
                  <c:v>1987.25</c:v>
                </c:pt>
                <c:pt idx="58">
                  <c:v>1987.38</c:v>
                </c:pt>
                <c:pt idx="59">
                  <c:v>1987.5</c:v>
                </c:pt>
                <c:pt idx="60">
                  <c:v>1987.63</c:v>
                </c:pt>
                <c:pt idx="61">
                  <c:v>1987.75</c:v>
                </c:pt>
                <c:pt idx="62">
                  <c:v>1987.88</c:v>
                </c:pt>
                <c:pt idx="63">
                  <c:v>1988</c:v>
                </c:pt>
                <c:pt idx="64">
                  <c:v>1988.13</c:v>
                </c:pt>
                <c:pt idx="65">
                  <c:v>1988.25</c:v>
                </c:pt>
                <c:pt idx="66">
                  <c:v>1988.38</c:v>
                </c:pt>
                <c:pt idx="67">
                  <c:v>1988.5</c:v>
                </c:pt>
                <c:pt idx="68">
                  <c:v>1988.63</c:v>
                </c:pt>
                <c:pt idx="69">
                  <c:v>1988.75</c:v>
                </c:pt>
                <c:pt idx="70">
                  <c:v>1988.88</c:v>
                </c:pt>
                <c:pt idx="71">
                  <c:v>1989</c:v>
                </c:pt>
                <c:pt idx="72">
                  <c:v>1989.13</c:v>
                </c:pt>
                <c:pt idx="73">
                  <c:v>1989.25</c:v>
                </c:pt>
                <c:pt idx="74">
                  <c:v>1989.38</c:v>
                </c:pt>
                <c:pt idx="75">
                  <c:v>1989.5</c:v>
                </c:pt>
                <c:pt idx="76">
                  <c:v>1989.63</c:v>
                </c:pt>
                <c:pt idx="77">
                  <c:v>1989.75</c:v>
                </c:pt>
                <c:pt idx="78">
                  <c:v>1989.88</c:v>
                </c:pt>
                <c:pt idx="79">
                  <c:v>1990</c:v>
                </c:pt>
                <c:pt idx="80">
                  <c:v>1990.13</c:v>
                </c:pt>
                <c:pt idx="81">
                  <c:v>1990.25</c:v>
                </c:pt>
                <c:pt idx="82">
                  <c:v>1990.38</c:v>
                </c:pt>
                <c:pt idx="83">
                  <c:v>1990.5</c:v>
                </c:pt>
                <c:pt idx="84">
                  <c:v>1990.63</c:v>
                </c:pt>
                <c:pt idx="85">
                  <c:v>1990.75</c:v>
                </c:pt>
                <c:pt idx="86">
                  <c:v>1990.88</c:v>
                </c:pt>
                <c:pt idx="87">
                  <c:v>1991</c:v>
                </c:pt>
                <c:pt idx="88">
                  <c:v>1991.13</c:v>
                </c:pt>
                <c:pt idx="89">
                  <c:v>1991.25</c:v>
                </c:pt>
                <c:pt idx="90">
                  <c:v>1991.38</c:v>
                </c:pt>
                <c:pt idx="91">
                  <c:v>1991.5</c:v>
                </c:pt>
                <c:pt idx="92">
                  <c:v>1991.63</c:v>
                </c:pt>
                <c:pt idx="93">
                  <c:v>1991.75</c:v>
                </c:pt>
                <c:pt idx="94">
                  <c:v>1991.88</c:v>
                </c:pt>
                <c:pt idx="95">
                  <c:v>1992</c:v>
                </c:pt>
                <c:pt idx="96">
                  <c:v>1992.13</c:v>
                </c:pt>
                <c:pt idx="97">
                  <c:v>1992.25</c:v>
                </c:pt>
                <c:pt idx="98">
                  <c:v>1992.38</c:v>
                </c:pt>
                <c:pt idx="99">
                  <c:v>1992.5</c:v>
                </c:pt>
                <c:pt idx="100">
                  <c:v>1992.63</c:v>
                </c:pt>
                <c:pt idx="101">
                  <c:v>1992.75</c:v>
                </c:pt>
                <c:pt idx="102">
                  <c:v>1992.88</c:v>
                </c:pt>
                <c:pt idx="103">
                  <c:v>1993</c:v>
                </c:pt>
                <c:pt idx="104">
                  <c:v>1993.13</c:v>
                </c:pt>
                <c:pt idx="105">
                  <c:v>1993.25</c:v>
                </c:pt>
                <c:pt idx="106">
                  <c:v>1993.38</c:v>
                </c:pt>
                <c:pt idx="107">
                  <c:v>1993.5</c:v>
                </c:pt>
                <c:pt idx="108">
                  <c:v>1993.63</c:v>
                </c:pt>
                <c:pt idx="109">
                  <c:v>1993.75</c:v>
                </c:pt>
                <c:pt idx="110">
                  <c:v>1993.88</c:v>
                </c:pt>
                <c:pt idx="111">
                  <c:v>1994</c:v>
                </c:pt>
                <c:pt idx="112">
                  <c:v>1994.13</c:v>
                </c:pt>
                <c:pt idx="113">
                  <c:v>1994.25</c:v>
                </c:pt>
                <c:pt idx="114">
                  <c:v>1994.38</c:v>
                </c:pt>
                <c:pt idx="115">
                  <c:v>1994.5</c:v>
                </c:pt>
                <c:pt idx="116">
                  <c:v>1994.63</c:v>
                </c:pt>
                <c:pt idx="117">
                  <c:v>1994.75</c:v>
                </c:pt>
                <c:pt idx="118">
                  <c:v>1994.88</c:v>
                </c:pt>
                <c:pt idx="119">
                  <c:v>1995</c:v>
                </c:pt>
                <c:pt idx="120">
                  <c:v>1995.13</c:v>
                </c:pt>
                <c:pt idx="121">
                  <c:v>1995.25</c:v>
                </c:pt>
                <c:pt idx="122">
                  <c:v>1995.38</c:v>
                </c:pt>
                <c:pt idx="123">
                  <c:v>1995.5</c:v>
                </c:pt>
                <c:pt idx="124">
                  <c:v>1995.63</c:v>
                </c:pt>
                <c:pt idx="125">
                  <c:v>1995.75</c:v>
                </c:pt>
                <c:pt idx="126">
                  <c:v>1995.88</c:v>
                </c:pt>
                <c:pt idx="127">
                  <c:v>1996</c:v>
                </c:pt>
                <c:pt idx="128">
                  <c:v>1996.13</c:v>
                </c:pt>
                <c:pt idx="129">
                  <c:v>1996.25</c:v>
                </c:pt>
                <c:pt idx="130">
                  <c:v>1996.38</c:v>
                </c:pt>
                <c:pt idx="131">
                  <c:v>1996.5</c:v>
                </c:pt>
                <c:pt idx="132">
                  <c:v>1996.63</c:v>
                </c:pt>
                <c:pt idx="133">
                  <c:v>1996.75</c:v>
                </c:pt>
                <c:pt idx="134">
                  <c:v>1996.88</c:v>
                </c:pt>
                <c:pt idx="135">
                  <c:v>1997</c:v>
                </c:pt>
                <c:pt idx="136">
                  <c:v>1997.13</c:v>
                </c:pt>
                <c:pt idx="137">
                  <c:v>1997.25</c:v>
                </c:pt>
                <c:pt idx="138">
                  <c:v>1997.38</c:v>
                </c:pt>
                <c:pt idx="139">
                  <c:v>1997.5</c:v>
                </c:pt>
                <c:pt idx="140">
                  <c:v>1997.63</c:v>
                </c:pt>
                <c:pt idx="141">
                  <c:v>1997.75</c:v>
                </c:pt>
                <c:pt idx="142">
                  <c:v>1997.88</c:v>
                </c:pt>
                <c:pt idx="143">
                  <c:v>1998</c:v>
                </c:pt>
                <c:pt idx="144">
                  <c:v>1998.13</c:v>
                </c:pt>
                <c:pt idx="145">
                  <c:v>1998.25</c:v>
                </c:pt>
                <c:pt idx="146">
                  <c:v>1998.38</c:v>
                </c:pt>
                <c:pt idx="147">
                  <c:v>1998.5</c:v>
                </c:pt>
                <c:pt idx="148">
                  <c:v>1998.63</c:v>
                </c:pt>
                <c:pt idx="149">
                  <c:v>1998.75</c:v>
                </c:pt>
                <c:pt idx="150">
                  <c:v>1998.88</c:v>
                </c:pt>
                <c:pt idx="151">
                  <c:v>1999</c:v>
                </c:pt>
                <c:pt idx="152">
                  <c:v>1999.13</c:v>
                </c:pt>
                <c:pt idx="153">
                  <c:v>1999.25</c:v>
                </c:pt>
                <c:pt idx="154">
                  <c:v>1999.38</c:v>
                </c:pt>
                <c:pt idx="155">
                  <c:v>1999.5</c:v>
                </c:pt>
                <c:pt idx="156">
                  <c:v>1999.63</c:v>
                </c:pt>
                <c:pt idx="157">
                  <c:v>1999.75</c:v>
                </c:pt>
                <c:pt idx="158">
                  <c:v>1999.88</c:v>
                </c:pt>
                <c:pt idx="159">
                  <c:v>2000</c:v>
                </c:pt>
                <c:pt idx="160">
                  <c:v>2000.13</c:v>
                </c:pt>
                <c:pt idx="161">
                  <c:v>2000.25</c:v>
                </c:pt>
                <c:pt idx="162">
                  <c:v>2000.38</c:v>
                </c:pt>
                <c:pt idx="163">
                  <c:v>2000.5</c:v>
                </c:pt>
                <c:pt idx="164">
                  <c:v>2000.63</c:v>
                </c:pt>
                <c:pt idx="165">
                  <c:v>2000.75</c:v>
                </c:pt>
                <c:pt idx="166">
                  <c:v>2000.88</c:v>
                </c:pt>
                <c:pt idx="167">
                  <c:v>2001</c:v>
                </c:pt>
                <c:pt idx="168">
                  <c:v>2001.13</c:v>
                </c:pt>
                <c:pt idx="169">
                  <c:v>2001.25</c:v>
                </c:pt>
                <c:pt idx="170">
                  <c:v>2001.38</c:v>
                </c:pt>
                <c:pt idx="171">
                  <c:v>2001.5</c:v>
                </c:pt>
                <c:pt idx="172">
                  <c:v>2001.63</c:v>
                </c:pt>
                <c:pt idx="173">
                  <c:v>2001.75</c:v>
                </c:pt>
                <c:pt idx="174">
                  <c:v>2001.88</c:v>
                </c:pt>
                <c:pt idx="175">
                  <c:v>2002</c:v>
                </c:pt>
                <c:pt idx="176">
                  <c:v>2002.13</c:v>
                </c:pt>
                <c:pt idx="177">
                  <c:v>2002.25</c:v>
                </c:pt>
                <c:pt idx="178">
                  <c:v>2002.38</c:v>
                </c:pt>
                <c:pt idx="179">
                  <c:v>2002.5</c:v>
                </c:pt>
                <c:pt idx="180">
                  <c:v>2002.63</c:v>
                </c:pt>
                <c:pt idx="181">
                  <c:v>2002.75</c:v>
                </c:pt>
                <c:pt idx="182">
                  <c:v>2002.88</c:v>
                </c:pt>
                <c:pt idx="183">
                  <c:v>2003</c:v>
                </c:pt>
                <c:pt idx="184">
                  <c:v>2003.13</c:v>
                </c:pt>
                <c:pt idx="185">
                  <c:v>2003.25</c:v>
                </c:pt>
                <c:pt idx="186">
                  <c:v>2003.38</c:v>
                </c:pt>
                <c:pt idx="187">
                  <c:v>2003.5</c:v>
                </c:pt>
                <c:pt idx="188">
                  <c:v>2003.63</c:v>
                </c:pt>
                <c:pt idx="189">
                  <c:v>2003.75</c:v>
                </c:pt>
                <c:pt idx="190">
                  <c:v>2003.88</c:v>
                </c:pt>
                <c:pt idx="191">
                  <c:v>2004</c:v>
                </c:pt>
                <c:pt idx="192">
                  <c:v>2004.13</c:v>
                </c:pt>
                <c:pt idx="193">
                  <c:v>2004.25</c:v>
                </c:pt>
                <c:pt idx="194">
                  <c:v>2004.38</c:v>
                </c:pt>
                <c:pt idx="195">
                  <c:v>2004.5</c:v>
                </c:pt>
                <c:pt idx="196">
                  <c:v>2004.63</c:v>
                </c:pt>
                <c:pt idx="197">
                  <c:v>2004.75</c:v>
                </c:pt>
                <c:pt idx="198">
                  <c:v>2004.88</c:v>
                </c:pt>
                <c:pt idx="199">
                  <c:v>2005</c:v>
                </c:pt>
                <c:pt idx="200">
                  <c:v>2005.13</c:v>
                </c:pt>
                <c:pt idx="201">
                  <c:v>2005.25</c:v>
                </c:pt>
                <c:pt idx="202">
                  <c:v>2005.38</c:v>
                </c:pt>
                <c:pt idx="203">
                  <c:v>2005.5</c:v>
                </c:pt>
                <c:pt idx="204">
                  <c:v>2005.63</c:v>
                </c:pt>
                <c:pt idx="205">
                  <c:v>2005.75</c:v>
                </c:pt>
                <c:pt idx="206">
                  <c:v>2005.88</c:v>
                </c:pt>
                <c:pt idx="207">
                  <c:v>2006</c:v>
                </c:pt>
                <c:pt idx="208">
                  <c:v>2006.13</c:v>
                </c:pt>
                <c:pt idx="209">
                  <c:v>2006.25</c:v>
                </c:pt>
                <c:pt idx="210">
                  <c:v>2006.38</c:v>
                </c:pt>
                <c:pt idx="211">
                  <c:v>2006.5</c:v>
                </c:pt>
                <c:pt idx="212">
                  <c:v>2006.63</c:v>
                </c:pt>
                <c:pt idx="213">
                  <c:v>2006.75</c:v>
                </c:pt>
                <c:pt idx="214">
                  <c:v>2006.88</c:v>
                </c:pt>
                <c:pt idx="215">
                  <c:v>2007</c:v>
                </c:pt>
                <c:pt idx="216">
                  <c:v>2007.13</c:v>
                </c:pt>
                <c:pt idx="217">
                  <c:v>2007.25</c:v>
                </c:pt>
                <c:pt idx="218">
                  <c:v>2007.38</c:v>
                </c:pt>
                <c:pt idx="219">
                  <c:v>2007.5</c:v>
                </c:pt>
                <c:pt idx="220">
                  <c:v>2007.63</c:v>
                </c:pt>
                <c:pt idx="221">
                  <c:v>2007.75</c:v>
                </c:pt>
                <c:pt idx="222">
                  <c:v>2007.88</c:v>
                </c:pt>
                <c:pt idx="223">
                  <c:v>2008</c:v>
                </c:pt>
                <c:pt idx="224">
                  <c:v>2008.13</c:v>
                </c:pt>
                <c:pt idx="225">
                  <c:v>2008.25</c:v>
                </c:pt>
                <c:pt idx="226">
                  <c:v>2008.38</c:v>
                </c:pt>
                <c:pt idx="227">
                  <c:v>2008.5</c:v>
                </c:pt>
                <c:pt idx="228">
                  <c:v>2008.63</c:v>
                </c:pt>
                <c:pt idx="229">
                  <c:v>2008.75</c:v>
                </c:pt>
                <c:pt idx="230">
                  <c:v>2008.88</c:v>
                </c:pt>
                <c:pt idx="231">
                  <c:v>2009</c:v>
                </c:pt>
                <c:pt idx="232">
                  <c:v>2009.13</c:v>
                </c:pt>
                <c:pt idx="233">
                  <c:v>2009.25</c:v>
                </c:pt>
                <c:pt idx="234">
                  <c:v>2009.38</c:v>
                </c:pt>
                <c:pt idx="235">
                  <c:v>2009.5</c:v>
                </c:pt>
                <c:pt idx="236">
                  <c:v>2009.63</c:v>
                </c:pt>
                <c:pt idx="237">
                  <c:v>2009.75</c:v>
                </c:pt>
                <c:pt idx="238">
                  <c:v>2009.88</c:v>
                </c:pt>
                <c:pt idx="239">
                  <c:v>2010</c:v>
                </c:pt>
                <c:pt idx="240">
                  <c:v>2010.13</c:v>
                </c:pt>
                <c:pt idx="241">
                  <c:v>2010.25</c:v>
                </c:pt>
                <c:pt idx="242">
                  <c:v>2010.38</c:v>
                </c:pt>
                <c:pt idx="243">
                  <c:v>2010.5</c:v>
                </c:pt>
                <c:pt idx="244">
                  <c:v>2010.63</c:v>
                </c:pt>
                <c:pt idx="245">
                  <c:v>2010.75</c:v>
                </c:pt>
                <c:pt idx="246">
                  <c:v>2010.88</c:v>
                </c:pt>
                <c:pt idx="247">
                  <c:v>2011</c:v>
                </c:pt>
                <c:pt idx="248">
                  <c:v>2011.13</c:v>
                </c:pt>
                <c:pt idx="249">
                  <c:v>2011.25</c:v>
                </c:pt>
                <c:pt idx="250">
                  <c:v>2011.38</c:v>
                </c:pt>
                <c:pt idx="251">
                  <c:v>2011.5</c:v>
                </c:pt>
                <c:pt idx="252">
                  <c:v>2011.63</c:v>
                </c:pt>
                <c:pt idx="253">
                  <c:v>2011.75</c:v>
                </c:pt>
                <c:pt idx="254">
                  <c:v>2011.88</c:v>
                </c:pt>
                <c:pt idx="255">
                  <c:v>2012</c:v>
                </c:pt>
                <c:pt idx="256">
                  <c:v>2012.13</c:v>
                </c:pt>
                <c:pt idx="257">
                  <c:v>2012.25</c:v>
                </c:pt>
                <c:pt idx="258">
                  <c:v>2012.38</c:v>
                </c:pt>
                <c:pt idx="259">
                  <c:v>2012.5</c:v>
                </c:pt>
                <c:pt idx="260">
                  <c:v>2012.63</c:v>
                </c:pt>
                <c:pt idx="261">
                  <c:v>2012.75</c:v>
                </c:pt>
                <c:pt idx="262">
                  <c:v>2012.88</c:v>
                </c:pt>
                <c:pt idx="263">
                  <c:v>2013</c:v>
                </c:pt>
                <c:pt idx="264">
                  <c:v>2013.13</c:v>
                </c:pt>
                <c:pt idx="265">
                  <c:v>2013.25</c:v>
                </c:pt>
                <c:pt idx="266">
                  <c:v>2013.38</c:v>
                </c:pt>
                <c:pt idx="267">
                  <c:v>2013.5</c:v>
                </c:pt>
                <c:pt idx="268">
                  <c:v>2013.63</c:v>
                </c:pt>
                <c:pt idx="269">
                  <c:v>2013.75</c:v>
                </c:pt>
                <c:pt idx="270">
                  <c:v>2013.88</c:v>
                </c:pt>
                <c:pt idx="271">
                  <c:v>2014</c:v>
                </c:pt>
                <c:pt idx="272">
                  <c:v>2014.13</c:v>
                </c:pt>
                <c:pt idx="273">
                  <c:v>2014.25</c:v>
                </c:pt>
                <c:pt idx="274">
                  <c:v>2014.38</c:v>
                </c:pt>
                <c:pt idx="275">
                  <c:v>2014.5</c:v>
                </c:pt>
                <c:pt idx="276">
                  <c:v>2014.63</c:v>
                </c:pt>
                <c:pt idx="277">
                  <c:v>2014.75</c:v>
                </c:pt>
                <c:pt idx="278">
                  <c:v>2014.88</c:v>
                </c:pt>
                <c:pt idx="279">
                  <c:v>2015</c:v>
                </c:pt>
                <c:pt idx="280">
                  <c:v>2015.13</c:v>
                </c:pt>
                <c:pt idx="281">
                  <c:v>2015.25</c:v>
                </c:pt>
                <c:pt idx="282">
                  <c:v>2015.38</c:v>
                </c:pt>
                <c:pt idx="283">
                  <c:v>2015.5</c:v>
                </c:pt>
                <c:pt idx="284">
                  <c:v>2015.63</c:v>
                </c:pt>
                <c:pt idx="285">
                  <c:v>2015.75</c:v>
                </c:pt>
                <c:pt idx="286">
                  <c:v>2015.88</c:v>
                </c:pt>
                <c:pt idx="287">
                  <c:v>2016</c:v>
                </c:pt>
                <c:pt idx="288">
                  <c:v>2016.13</c:v>
                </c:pt>
                <c:pt idx="289">
                  <c:v>2016.25</c:v>
                </c:pt>
                <c:pt idx="290">
                  <c:v>2016.38</c:v>
                </c:pt>
                <c:pt idx="291">
                  <c:v>2016.5</c:v>
                </c:pt>
                <c:pt idx="292">
                  <c:v>2016.63</c:v>
                </c:pt>
                <c:pt idx="293">
                  <c:v>2016.75</c:v>
                </c:pt>
                <c:pt idx="294">
                  <c:v>2016.88</c:v>
                </c:pt>
                <c:pt idx="295">
                  <c:v>2017</c:v>
                </c:pt>
                <c:pt idx="296">
                  <c:v>2017.13</c:v>
                </c:pt>
                <c:pt idx="297">
                  <c:v>2017.25</c:v>
                </c:pt>
                <c:pt idx="298">
                  <c:v>2017.38</c:v>
                </c:pt>
                <c:pt idx="299">
                  <c:v>2017.5</c:v>
                </c:pt>
                <c:pt idx="300">
                  <c:v>2017.63</c:v>
                </c:pt>
                <c:pt idx="301">
                  <c:v>2017.75</c:v>
                </c:pt>
                <c:pt idx="302">
                  <c:v>2017.88</c:v>
                </c:pt>
                <c:pt idx="303">
                  <c:v>2018</c:v>
                </c:pt>
                <c:pt idx="304">
                  <c:v>2018.13</c:v>
                </c:pt>
                <c:pt idx="305">
                  <c:v>2018.25</c:v>
                </c:pt>
                <c:pt idx="306">
                  <c:v>2018.38</c:v>
                </c:pt>
                <c:pt idx="307">
                  <c:v>2018.5</c:v>
                </c:pt>
                <c:pt idx="308">
                  <c:v>2018.63</c:v>
                </c:pt>
                <c:pt idx="309">
                  <c:v>2018.75</c:v>
                </c:pt>
                <c:pt idx="310">
                  <c:v>2018.88</c:v>
                </c:pt>
                <c:pt idx="311">
                  <c:v>2019</c:v>
                </c:pt>
                <c:pt idx="312">
                  <c:v>2019.13</c:v>
                </c:pt>
                <c:pt idx="313">
                  <c:v>2019.25</c:v>
                </c:pt>
                <c:pt idx="314">
                  <c:v>2019.38</c:v>
                </c:pt>
                <c:pt idx="315">
                  <c:v>2019.5</c:v>
                </c:pt>
                <c:pt idx="316">
                  <c:v>2019.63</c:v>
                </c:pt>
                <c:pt idx="317">
                  <c:v>2019.75</c:v>
                </c:pt>
                <c:pt idx="318">
                  <c:v>2019.88</c:v>
                </c:pt>
                <c:pt idx="319">
                  <c:v>2020</c:v>
                </c:pt>
                <c:pt idx="320">
                  <c:v>2020.13</c:v>
                </c:pt>
                <c:pt idx="321">
                  <c:v>2020.25</c:v>
                </c:pt>
                <c:pt idx="322">
                  <c:v>2020.38</c:v>
                </c:pt>
                <c:pt idx="323">
                  <c:v>2020.5</c:v>
                </c:pt>
                <c:pt idx="324">
                  <c:v>2020.63</c:v>
                </c:pt>
                <c:pt idx="325">
                  <c:v>2020.75</c:v>
                </c:pt>
                <c:pt idx="326">
                  <c:v>2020.88</c:v>
                </c:pt>
                <c:pt idx="327">
                  <c:v>2021</c:v>
                </c:pt>
                <c:pt idx="328">
                  <c:v>2021.13</c:v>
                </c:pt>
                <c:pt idx="329">
                  <c:v>2021.25</c:v>
                </c:pt>
                <c:pt idx="330">
                  <c:v>2021.38</c:v>
                </c:pt>
                <c:pt idx="331">
                  <c:v>2021.5</c:v>
                </c:pt>
                <c:pt idx="332">
                  <c:v>2021.63</c:v>
                </c:pt>
                <c:pt idx="333">
                  <c:v>2021.75</c:v>
                </c:pt>
                <c:pt idx="334">
                  <c:v>2021.88</c:v>
                </c:pt>
                <c:pt idx="335">
                  <c:v>2022</c:v>
                </c:pt>
                <c:pt idx="336">
                  <c:v>2022.13</c:v>
                </c:pt>
                <c:pt idx="337">
                  <c:v>2022.25</c:v>
                </c:pt>
                <c:pt idx="338">
                  <c:v>2022.38</c:v>
                </c:pt>
                <c:pt idx="339">
                  <c:v>2022.5</c:v>
                </c:pt>
                <c:pt idx="340">
                  <c:v>2022.63</c:v>
                </c:pt>
                <c:pt idx="341">
                  <c:v>2022.75</c:v>
                </c:pt>
                <c:pt idx="342">
                  <c:v>2022.88</c:v>
                </c:pt>
                <c:pt idx="343">
                  <c:v>2023</c:v>
                </c:pt>
                <c:pt idx="344">
                  <c:v>2023.13</c:v>
                </c:pt>
                <c:pt idx="345">
                  <c:v>2023.25</c:v>
                </c:pt>
                <c:pt idx="346">
                  <c:v>2023.38</c:v>
                </c:pt>
                <c:pt idx="347">
                  <c:v>2023.5</c:v>
                </c:pt>
                <c:pt idx="348">
                  <c:v>2023.63</c:v>
                </c:pt>
                <c:pt idx="349">
                  <c:v>2023.75</c:v>
                </c:pt>
                <c:pt idx="350">
                  <c:v>2023.88</c:v>
                </c:pt>
                <c:pt idx="351">
                  <c:v>2024</c:v>
                </c:pt>
                <c:pt idx="352">
                  <c:v>2024.13</c:v>
                </c:pt>
                <c:pt idx="353">
                  <c:v>2024.25</c:v>
                </c:pt>
                <c:pt idx="354">
                  <c:v>2024.38</c:v>
                </c:pt>
                <c:pt idx="355">
                  <c:v>2024.5</c:v>
                </c:pt>
                <c:pt idx="356">
                  <c:v>2024.63</c:v>
                </c:pt>
                <c:pt idx="357">
                  <c:v>2024.75</c:v>
                </c:pt>
                <c:pt idx="358">
                  <c:v>2024.88</c:v>
                </c:pt>
                <c:pt idx="359">
                  <c:v>2025</c:v>
                </c:pt>
                <c:pt idx="360">
                  <c:v>2025.13</c:v>
                </c:pt>
                <c:pt idx="361">
                  <c:v>2025.25</c:v>
                </c:pt>
                <c:pt idx="362">
                  <c:v>2025.38</c:v>
                </c:pt>
                <c:pt idx="363">
                  <c:v>2025.5</c:v>
                </c:pt>
                <c:pt idx="364">
                  <c:v>2025.63</c:v>
                </c:pt>
                <c:pt idx="365">
                  <c:v>2025.75</c:v>
                </c:pt>
                <c:pt idx="366">
                  <c:v>2025.88</c:v>
                </c:pt>
                <c:pt idx="367">
                  <c:v>2026</c:v>
                </c:pt>
                <c:pt idx="368">
                  <c:v>2026.13</c:v>
                </c:pt>
                <c:pt idx="369">
                  <c:v>2026.25</c:v>
                </c:pt>
                <c:pt idx="370">
                  <c:v>2026.38</c:v>
                </c:pt>
                <c:pt idx="371">
                  <c:v>2026.5</c:v>
                </c:pt>
                <c:pt idx="372">
                  <c:v>2026.63</c:v>
                </c:pt>
                <c:pt idx="373">
                  <c:v>2026.75</c:v>
                </c:pt>
                <c:pt idx="374">
                  <c:v>2026.88</c:v>
                </c:pt>
                <c:pt idx="375">
                  <c:v>2027</c:v>
                </c:pt>
                <c:pt idx="376">
                  <c:v>2027.13</c:v>
                </c:pt>
                <c:pt idx="377">
                  <c:v>2027.25</c:v>
                </c:pt>
                <c:pt idx="378">
                  <c:v>2027.38</c:v>
                </c:pt>
                <c:pt idx="379">
                  <c:v>2027.5</c:v>
                </c:pt>
                <c:pt idx="380">
                  <c:v>2027.63</c:v>
                </c:pt>
                <c:pt idx="381">
                  <c:v>2027.75</c:v>
                </c:pt>
                <c:pt idx="382">
                  <c:v>2027.88</c:v>
                </c:pt>
                <c:pt idx="383">
                  <c:v>2028</c:v>
                </c:pt>
                <c:pt idx="384">
                  <c:v>2028.13</c:v>
                </c:pt>
                <c:pt idx="385">
                  <c:v>2028.25</c:v>
                </c:pt>
                <c:pt idx="386">
                  <c:v>2028.38</c:v>
                </c:pt>
                <c:pt idx="387">
                  <c:v>2028.5</c:v>
                </c:pt>
                <c:pt idx="388">
                  <c:v>2028.63</c:v>
                </c:pt>
                <c:pt idx="389">
                  <c:v>2028.75</c:v>
                </c:pt>
                <c:pt idx="390">
                  <c:v>2028.88</c:v>
                </c:pt>
                <c:pt idx="391">
                  <c:v>2029</c:v>
                </c:pt>
                <c:pt idx="392">
                  <c:v>2029.13</c:v>
                </c:pt>
                <c:pt idx="393">
                  <c:v>2029.25</c:v>
                </c:pt>
                <c:pt idx="394">
                  <c:v>2029.38</c:v>
                </c:pt>
                <c:pt idx="395">
                  <c:v>2029.5</c:v>
                </c:pt>
                <c:pt idx="396">
                  <c:v>2029.63</c:v>
                </c:pt>
                <c:pt idx="397">
                  <c:v>2029.75</c:v>
                </c:pt>
                <c:pt idx="398">
                  <c:v>2029.88</c:v>
                </c:pt>
                <c:pt idx="399">
                  <c:v>2030</c:v>
                </c:pt>
                <c:pt idx="400">
                  <c:v>2030.13</c:v>
                </c:pt>
                <c:pt idx="401">
                  <c:v>2030.25</c:v>
                </c:pt>
                <c:pt idx="402">
                  <c:v>2030.38</c:v>
                </c:pt>
                <c:pt idx="403">
                  <c:v>2030.5</c:v>
                </c:pt>
                <c:pt idx="404">
                  <c:v>2030.63</c:v>
                </c:pt>
                <c:pt idx="405">
                  <c:v>2030.75</c:v>
                </c:pt>
                <c:pt idx="406">
                  <c:v>2030.88</c:v>
                </c:pt>
                <c:pt idx="407">
                  <c:v>2031</c:v>
                </c:pt>
                <c:pt idx="408">
                  <c:v>2031.13</c:v>
                </c:pt>
                <c:pt idx="409">
                  <c:v>2031.25</c:v>
                </c:pt>
                <c:pt idx="410">
                  <c:v>2031.38</c:v>
                </c:pt>
                <c:pt idx="411">
                  <c:v>2031.5</c:v>
                </c:pt>
                <c:pt idx="412">
                  <c:v>2031.63</c:v>
                </c:pt>
                <c:pt idx="413">
                  <c:v>2031.75</c:v>
                </c:pt>
                <c:pt idx="414">
                  <c:v>2031.88</c:v>
                </c:pt>
                <c:pt idx="415">
                  <c:v>2032</c:v>
                </c:pt>
                <c:pt idx="416">
                  <c:v>2032.13</c:v>
                </c:pt>
                <c:pt idx="417">
                  <c:v>2032.25</c:v>
                </c:pt>
                <c:pt idx="418">
                  <c:v>2032.38</c:v>
                </c:pt>
                <c:pt idx="419">
                  <c:v>2032.5</c:v>
                </c:pt>
                <c:pt idx="420">
                  <c:v>2032.63</c:v>
                </c:pt>
                <c:pt idx="421">
                  <c:v>2032.75</c:v>
                </c:pt>
                <c:pt idx="422">
                  <c:v>2032.88</c:v>
                </c:pt>
                <c:pt idx="423">
                  <c:v>2033</c:v>
                </c:pt>
                <c:pt idx="424">
                  <c:v>2033.13</c:v>
                </c:pt>
                <c:pt idx="425">
                  <c:v>2033.25</c:v>
                </c:pt>
                <c:pt idx="426">
                  <c:v>2033.38</c:v>
                </c:pt>
                <c:pt idx="427">
                  <c:v>2033.5</c:v>
                </c:pt>
                <c:pt idx="428">
                  <c:v>2033.63</c:v>
                </c:pt>
                <c:pt idx="429">
                  <c:v>2033.75</c:v>
                </c:pt>
                <c:pt idx="430">
                  <c:v>2033.88</c:v>
                </c:pt>
                <c:pt idx="431">
                  <c:v>2034</c:v>
                </c:pt>
                <c:pt idx="432">
                  <c:v>2034.13</c:v>
                </c:pt>
                <c:pt idx="433">
                  <c:v>2034.25</c:v>
                </c:pt>
                <c:pt idx="434">
                  <c:v>2034.38</c:v>
                </c:pt>
                <c:pt idx="435">
                  <c:v>2034.5</c:v>
                </c:pt>
                <c:pt idx="436">
                  <c:v>2034.63</c:v>
                </c:pt>
                <c:pt idx="437">
                  <c:v>2034.75</c:v>
                </c:pt>
                <c:pt idx="438">
                  <c:v>2034.88</c:v>
                </c:pt>
                <c:pt idx="439">
                  <c:v>2035</c:v>
                </c:pt>
                <c:pt idx="440">
                  <c:v>2035.13</c:v>
                </c:pt>
                <c:pt idx="441">
                  <c:v>2035.25</c:v>
                </c:pt>
                <c:pt idx="442">
                  <c:v>2035.38</c:v>
                </c:pt>
                <c:pt idx="443">
                  <c:v>2035.5</c:v>
                </c:pt>
                <c:pt idx="444">
                  <c:v>2035.63</c:v>
                </c:pt>
                <c:pt idx="445">
                  <c:v>2035.75</c:v>
                </c:pt>
                <c:pt idx="446">
                  <c:v>2035.88</c:v>
                </c:pt>
                <c:pt idx="447">
                  <c:v>2036</c:v>
                </c:pt>
                <c:pt idx="448">
                  <c:v>2036.13</c:v>
                </c:pt>
                <c:pt idx="449">
                  <c:v>2036.25</c:v>
                </c:pt>
                <c:pt idx="450">
                  <c:v>2036.38</c:v>
                </c:pt>
                <c:pt idx="451">
                  <c:v>2036.5</c:v>
                </c:pt>
                <c:pt idx="452">
                  <c:v>2036.63</c:v>
                </c:pt>
                <c:pt idx="453">
                  <c:v>2036.75</c:v>
                </c:pt>
                <c:pt idx="454">
                  <c:v>2036.88</c:v>
                </c:pt>
                <c:pt idx="455">
                  <c:v>2037</c:v>
                </c:pt>
                <c:pt idx="456">
                  <c:v>2037.13</c:v>
                </c:pt>
                <c:pt idx="457">
                  <c:v>2037.25</c:v>
                </c:pt>
                <c:pt idx="458">
                  <c:v>2037.38</c:v>
                </c:pt>
                <c:pt idx="459">
                  <c:v>2037.5</c:v>
                </c:pt>
                <c:pt idx="460">
                  <c:v>2037.63</c:v>
                </c:pt>
                <c:pt idx="461">
                  <c:v>2037.75</c:v>
                </c:pt>
                <c:pt idx="462">
                  <c:v>2037.88</c:v>
                </c:pt>
                <c:pt idx="463">
                  <c:v>2038</c:v>
                </c:pt>
                <c:pt idx="464">
                  <c:v>2038.13</c:v>
                </c:pt>
                <c:pt idx="465">
                  <c:v>2038.25</c:v>
                </c:pt>
                <c:pt idx="466">
                  <c:v>2038.38</c:v>
                </c:pt>
                <c:pt idx="467">
                  <c:v>2038.5</c:v>
                </c:pt>
                <c:pt idx="468">
                  <c:v>2038.63</c:v>
                </c:pt>
                <c:pt idx="469">
                  <c:v>2038.75</c:v>
                </c:pt>
                <c:pt idx="470">
                  <c:v>2038.88</c:v>
                </c:pt>
                <c:pt idx="471">
                  <c:v>2039</c:v>
                </c:pt>
                <c:pt idx="472">
                  <c:v>2039.13</c:v>
                </c:pt>
                <c:pt idx="473">
                  <c:v>2039.25</c:v>
                </c:pt>
                <c:pt idx="474">
                  <c:v>2039.38</c:v>
                </c:pt>
                <c:pt idx="475">
                  <c:v>2039.5</c:v>
                </c:pt>
                <c:pt idx="476">
                  <c:v>2039.63</c:v>
                </c:pt>
                <c:pt idx="477">
                  <c:v>2039.75</c:v>
                </c:pt>
                <c:pt idx="478">
                  <c:v>2039.88</c:v>
                </c:pt>
                <c:pt idx="479">
                  <c:v>2040</c:v>
                </c:pt>
                <c:pt idx="480">
                  <c:v>2040.13</c:v>
                </c:pt>
                <c:pt idx="481">
                  <c:v>2040.25</c:v>
                </c:pt>
                <c:pt idx="482">
                  <c:v>2040.38</c:v>
                </c:pt>
                <c:pt idx="483">
                  <c:v>2040.5</c:v>
                </c:pt>
                <c:pt idx="484">
                  <c:v>2040.63</c:v>
                </c:pt>
                <c:pt idx="485">
                  <c:v>2040.75</c:v>
                </c:pt>
                <c:pt idx="486">
                  <c:v>2040.88</c:v>
                </c:pt>
                <c:pt idx="487">
                  <c:v>2041</c:v>
                </c:pt>
                <c:pt idx="488">
                  <c:v>2041.13</c:v>
                </c:pt>
                <c:pt idx="489">
                  <c:v>2041.25</c:v>
                </c:pt>
                <c:pt idx="490">
                  <c:v>2041.38</c:v>
                </c:pt>
                <c:pt idx="491">
                  <c:v>2041.5</c:v>
                </c:pt>
                <c:pt idx="492">
                  <c:v>2041.63</c:v>
                </c:pt>
                <c:pt idx="493">
                  <c:v>2041.75</c:v>
                </c:pt>
                <c:pt idx="494">
                  <c:v>2041.88</c:v>
                </c:pt>
                <c:pt idx="495">
                  <c:v>2042</c:v>
                </c:pt>
                <c:pt idx="496">
                  <c:v>2042.13</c:v>
                </c:pt>
                <c:pt idx="497">
                  <c:v>2042.25</c:v>
                </c:pt>
                <c:pt idx="498">
                  <c:v>2042.38</c:v>
                </c:pt>
                <c:pt idx="499">
                  <c:v>2042.5</c:v>
                </c:pt>
                <c:pt idx="500">
                  <c:v>2042.63</c:v>
                </c:pt>
                <c:pt idx="501">
                  <c:v>2042.75</c:v>
                </c:pt>
                <c:pt idx="502">
                  <c:v>2042.88</c:v>
                </c:pt>
                <c:pt idx="503">
                  <c:v>2043</c:v>
                </c:pt>
                <c:pt idx="504">
                  <c:v>2043.13</c:v>
                </c:pt>
                <c:pt idx="505">
                  <c:v>2043.25</c:v>
                </c:pt>
                <c:pt idx="506">
                  <c:v>2043.38</c:v>
                </c:pt>
                <c:pt idx="507">
                  <c:v>2043.5</c:v>
                </c:pt>
                <c:pt idx="508">
                  <c:v>2043.63</c:v>
                </c:pt>
                <c:pt idx="509">
                  <c:v>2043.75</c:v>
                </c:pt>
                <c:pt idx="510">
                  <c:v>2043.88</c:v>
                </c:pt>
                <c:pt idx="511">
                  <c:v>2044</c:v>
                </c:pt>
                <c:pt idx="512">
                  <c:v>2044.13</c:v>
                </c:pt>
                <c:pt idx="513">
                  <c:v>2044.25</c:v>
                </c:pt>
                <c:pt idx="514">
                  <c:v>2044.38</c:v>
                </c:pt>
                <c:pt idx="515">
                  <c:v>2044.5</c:v>
                </c:pt>
                <c:pt idx="516">
                  <c:v>2044.63</c:v>
                </c:pt>
                <c:pt idx="517">
                  <c:v>2044.75</c:v>
                </c:pt>
                <c:pt idx="518">
                  <c:v>2044.88</c:v>
                </c:pt>
                <c:pt idx="519">
                  <c:v>2045</c:v>
                </c:pt>
                <c:pt idx="520">
                  <c:v>2045.13</c:v>
                </c:pt>
                <c:pt idx="521">
                  <c:v>2045.25</c:v>
                </c:pt>
                <c:pt idx="522">
                  <c:v>2045.38</c:v>
                </c:pt>
                <c:pt idx="523">
                  <c:v>2045.5</c:v>
                </c:pt>
                <c:pt idx="524">
                  <c:v>2045.63</c:v>
                </c:pt>
                <c:pt idx="525">
                  <c:v>2045.75</c:v>
                </c:pt>
                <c:pt idx="526">
                  <c:v>2045.88</c:v>
                </c:pt>
                <c:pt idx="527">
                  <c:v>2046</c:v>
                </c:pt>
                <c:pt idx="528">
                  <c:v>2046.13</c:v>
                </c:pt>
                <c:pt idx="529">
                  <c:v>2046.25</c:v>
                </c:pt>
                <c:pt idx="530">
                  <c:v>2046.38</c:v>
                </c:pt>
                <c:pt idx="531">
                  <c:v>2046.5</c:v>
                </c:pt>
                <c:pt idx="532">
                  <c:v>2046.63</c:v>
                </c:pt>
                <c:pt idx="533">
                  <c:v>2046.75</c:v>
                </c:pt>
                <c:pt idx="534">
                  <c:v>2046.88</c:v>
                </c:pt>
                <c:pt idx="535">
                  <c:v>2047</c:v>
                </c:pt>
                <c:pt idx="536">
                  <c:v>2047.13</c:v>
                </c:pt>
                <c:pt idx="537">
                  <c:v>2047.25</c:v>
                </c:pt>
                <c:pt idx="538">
                  <c:v>2047.38</c:v>
                </c:pt>
                <c:pt idx="539">
                  <c:v>2047.5</c:v>
                </c:pt>
                <c:pt idx="540">
                  <c:v>2047.63</c:v>
                </c:pt>
                <c:pt idx="541">
                  <c:v>2047.75</c:v>
                </c:pt>
                <c:pt idx="542">
                  <c:v>2047.88</c:v>
                </c:pt>
                <c:pt idx="543">
                  <c:v>2048</c:v>
                </c:pt>
                <c:pt idx="544">
                  <c:v>2048.13</c:v>
                </c:pt>
                <c:pt idx="545">
                  <c:v>2048.25</c:v>
                </c:pt>
                <c:pt idx="546">
                  <c:v>2048.38</c:v>
                </c:pt>
                <c:pt idx="547">
                  <c:v>2048.5</c:v>
                </c:pt>
                <c:pt idx="548">
                  <c:v>2048.63</c:v>
                </c:pt>
                <c:pt idx="549">
                  <c:v>2048.75</c:v>
                </c:pt>
                <c:pt idx="550">
                  <c:v>2048.88</c:v>
                </c:pt>
                <c:pt idx="551">
                  <c:v>2049</c:v>
                </c:pt>
                <c:pt idx="552">
                  <c:v>2049.13</c:v>
                </c:pt>
                <c:pt idx="553">
                  <c:v>2049.25</c:v>
                </c:pt>
                <c:pt idx="554">
                  <c:v>2049.38</c:v>
                </c:pt>
                <c:pt idx="555">
                  <c:v>2049.5</c:v>
                </c:pt>
                <c:pt idx="556">
                  <c:v>2049.63</c:v>
                </c:pt>
                <c:pt idx="557">
                  <c:v>2049.75</c:v>
                </c:pt>
                <c:pt idx="558">
                  <c:v>2049.88</c:v>
                </c:pt>
                <c:pt idx="559">
                  <c:v>2050</c:v>
                </c:pt>
              </c:numCache>
            </c:numRef>
          </c:xVal>
          <c:yVal>
            <c:numRef>
              <c:f>'CO2'!$AE$4:$AE$564</c:f>
              <c:numCache>
                <c:formatCode>#,##0.00</c:formatCode>
                <c:ptCount val="561"/>
                <c:pt idx="0">
                  <c:v>749.90149999999937</c:v>
                </c:pt>
                <c:pt idx="1">
                  <c:v>746.7192</c:v>
                </c:pt>
                <c:pt idx="2">
                  <c:v>743.55259999999828</c:v>
                </c:pt>
                <c:pt idx="3">
                  <c:v>740.42409999999938</c:v>
                </c:pt>
                <c:pt idx="4">
                  <c:v>737.35469999999827</c:v>
                </c:pt>
                <c:pt idx="5">
                  <c:v>734.36429999999791</c:v>
                </c:pt>
                <c:pt idx="6">
                  <c:v>731.46959999999865</c:v>
                </c:pt>
                <c:pt idx="7">
                  <c:v>728.68530000000055</c:v>
                </c:pt>
                <c:pt idx="8">
                  <c:v>725.84529999999768</c:v>
                </c:pt>
                <c:pt idx="9">
                  <c:v>723.17290000000003</c:v>
                </c:pt>
                <c:pt idx="10">
                  <c:v>720.61149999999998</c:v>
                </c:pt>
                <c:pt idx="11">
                  <c:v>718.11839999999995</c:v>
                </c:pt>
                <c:pt idx="12">
                  <c:v>715.65309999999999</c:v>
                </c:pt>
                <c:pt idx="13">
                  <c:v>713.17970000000003</c:v>
                </c:pt>
                <c:pt idx="14">
                  <c:v>710.67089999999996</c:v>
                </c:pt>
                <c:pt idx="15">
                  <c:v>708.10110000000009</c:v>
                </c:pt>
                <c:pt idx="16">
                  <c:v>705.42410000000007</c:v>
                </c:pt>
                <c:pt idx="17">
                  <c:v>702.68349999999998</c:v>
                </c:pt>
                <c:pt idx="18">
                  <c:v>699.94830000000002</c:v>
                </c:pt>
                <c:pt idx="19">
                  <c:v>697.27369999999996</c:v>
                </c:pt>
                <c:pt idx="20">
                  <c:v>694.70929999999998</c:v>
                </c:pt>
                <c:pt idx="21">
                  <c:v>692.298</c:v>
                </c:pt>
                <c:pt idx="22">
                  <c:v>690.07510000000002</c:v>
                </c:pt>
                <c:pt idx="23">
                  <c:v>688.07370000000003</c:v>
                </c:pt>
                <c:pt idx="24">
                  <c:v>686.41729999999768</c:v>
                </c:pt>
                <c:pt idx="25">
                  <c:v>685.00759999999855</c:v>
                </c:pt>
                <c:pt idx="26">
                  <c:v>683.83659999999816</c:v>
                </c:pt>
                <c:pt idx="27">
                  <c:v>682.8963</c:v>
                </c:pt>
                <c:pt idx="28">
                  <c:v>682.17909999999995</c:v>
                </c:pt>
                <c:pt idx="29">
                  <c:v>681.67769999999996</c:v>
                </c:pt>
                <c:pt idx="30">
                  <c:v>681.38530000000003</c:v>
                </c:pt>
                <c:pt idx="31">
                  <c:v>681.29449999999997</c:v>
                </c:pt>
                <c:pt idx="32">
                  <c:v>681.40109999999936</c:v>
                </c:pt>
                <c:pt idx="33">
                  <c:v>681.69460000000004</c:v>
                </c:pt>
                <c:pt idx="34">
                  <c:v>682.1223</c:v>
                </c:pt>
                <c:pt idx="35">
                  <c:v>682.64099999999996</c:v>
                </c:pt>
                <c:pt idx="36">
                  <c:v>683.21379999999999</c:v>
                </c:pt>
                <c:pt idx="37">
                  <c:v>683.80499999999938</c:v>
                </c:pt>
                <c:pt idx="38">
                  <c:v>684.3873000000001</c:v>
                </c:pt>
                <c:pt idx="39">
                  <c:v>684.93299999999829</c:v>
                </c:pt>
                <c:pt idx="40">
                  <c:v>685.29349999999999</c:v>
                </c:pt>
                <c:pt idx="41">
                  <c:v>685.5698000000001</c:v>
                </c:pt>
                <c:pt idx="42">
                  <c:v>685.76739999999938</c:v>
                </c:pt>
                <c:pt idx="43">
                  <c:v>685.8904</c:v>
                </c:pt>
                <c:pt idx="44">
                  <c:v>685.94270000000006</c:v>
                </c:pt>
                <c:pt idx="45">
                  <c:v>685.92919999999935</c:v>
                </c:pt>
                <c:pt idx="46">
                  <c:v>685.85289999999816</c:v>
                </c:pt>
                <c:pt idx="47">
                  <c:v>685.71670000000006</c:v>
                </c:pt>
                <c:pt idx="48">
                  <c:v>685.85909999999865</c:v>
                </c:pt>
                <c:pt idx="49">
                  <c:v>685.96599999999864</c:v>
                </c:pt>
                <c:pt idx="50">
                  <c:v>686.04099999999937</c:v>
                </c:pt>
                <c:pt idx="51">
                  <c:v>686.08300000000008</c:v>
                </c:pt>
                <c:pt idx="52">
                  <c:v>686.09709999999939</c:v>
                </c:pt>
                <c:pt idx="53">
                  <c:v>686.08310000000006</c:v>
                </c:pt>
                <c:pt idx="54">
                  <c:v>686.04</c:v>
                </c:pt>
                <c:pt idx="55">
                  <c:v>685.96919999999841</c:v>
                </c:pt>
                <c:pt idx="56">
                  <c:v>685.61969999999997</c:v>
                </c:pt>
                <c:pt idx="57">
                  <c:v>685.24749999999938</c:v>
                </c:pt>
                <c:pt idx="58">
                  <c:v>684.86079999999936</c:v>
                </c:pt>
                <c:pt idx="59">
                  <c:v>684.46669999999767</c:v>
                </c:pt>
                <c:pt idx="60">
                  <c:v>684.07339999999999</c:v>
                </c:pt>
                <c:pt idx="61">
                  <c:v>683.68590000000006</c:v>
                </c:pt>
                <c:pt idx="62">
                  <c:v>683.31059999999854</c:v>
                </c:pt>
                <c:pt idx="63">
                  <c:v>682.9507000000001</c:v>
                </c:pt>
                <c:pt idx="64">
                  <c:v>682.72739999999999</c:v>
                </c:pt>
                <c:pt idx="65">
                  <c:v>682.54870000000005</c:v>
                </c:pt>
                <c:pt idx="66">
                  <c:v>682.40859999999998</c:v>
                </c:pt>
                <c:pt idx="67">
                  <c:v>682.303</c:v>
                </c:pt>
                <c:pt idx="68">
                  <c:v>682.22349999999994</c:v>
                </c:pt>
                <c:pt idx="69">
                  <c:v>682.16840000000002</c:v>
                </c:pt>
                <c:pt idx="70">
                  <c:v>682.13289999999938</c:v>
                </c:pt>
                <c:pt idx="71">
                  <c:v>682.11119999999937</c:v>
                </c:pt>
                <c:pt idx="72">
                  <c:v>682.25289999999939</c:v>
                </c:pt>
                <c:pt idx="73">
                  <c:v>682.40390000000002</c:v>
                </c:pt>
                <c:pt idx="74">
                  <c:v>682.55459999999937</c:v>
                </c:pt>
                <c:pt idx="75">
                  <c:v>682.69330000000002</c:v>
                </c:pt>
                <c:pt idx="76">
                  <c:v>682.81209999999828</c:v>
                </c:pt>
                <c:pt idx="77">
                  <c:v>682.90510000000006</c:v>
                </c:pt>
                <c:pt idx="78">
                  <c:v>682.96509999999864</c:v>
                </c:pt>
                <c:pt idx="79">
                  <c:v>682.98719999999867</c:v>
                </c:pt>
                <c:pt idx="80">
                  <c:v>682.68380000000002</c:v>
                </c:pt>
                <c:pt idx="81">
                  <c:v>682.30679999999938</c:v>
                </c:pt>
                <c:pt idx="82">
                  <c:v>681.85199999999816</c:v>
                </c:pt>
                <c:pt idx="83">
                  <c:v>681.31870000000004</c:v>
                </c:pt>
                <c:pt idx="84">
                  <c:v>680.70309999999995</c:v>
                </c:pt>
                <c:pt idx="85">
                  <c:v>680.00469999999996</c:v>
                </c:pt>
                <c:pt idx="86">
                  <c:v>679.22370000000001</c:v>
                </c:pt>
                <c:pt idx="87">
                  <c:v>678.35949999999866</c:v>
                </c:pt>
                <c:pt idx="88">
                  <c:v>677.50219999999865</c:v>
                </c:pt>
                <c:pt idx="89">
                  <c:v>676.58370000000002</c:v>
                </c:pt>
                <c:pt idx="90">
                  <c:v>675.63980000000004</c:v>
                </c:pt>
                <c:pt idx="91">
                  <c:v>674.70079999999996</c:v>
                </c:pt>
                <c:pt idx="92">
                  <c:v>673.79179999999997</c:v>
                </c:pt>
                <c:pt idx="93">
                  <c:v>672.93320000000006</c:v>
                </c:pt>
                <c:pt idx="94">
                  <c:v>672.14690000000007</c:v>
                </c:pt>
                <c:pt idx="95">
                  <c:v>671.44949999999938</c:v>
                </c:pt>
                <c:pt idx="96">
                  <c:v>670.71199999999999</c:v>
                </c:pt>
                <c:pt idx="97">
                  <c:v>670.06770000000006</c:v>
                </c:pt>
                <c:pt idx="98">
                  <c:v>669.49630000000002</c:v>
                </c:pt>
                <c:pt idx="99">
                  <c:v>668.98529999999937</c:v>
                </c:pt>
                <c:pt idx="100">
                  <c:v>668.51990000000001</c:v>
                </c:pt>
                <c:pt idx="101">
                  <c:v>668.09019999999998</c:v>
                </c:pt>
                <c:pt idx="102">
                  <c:v>667.68330000000003</c:v>
                </c:pt>
                <c:pt idx="103">
                  <c:v>667.29179999999997</c:v>
                </c:pt>
                <c:pt idx="104">
                  <c:v>666.72820000000002</c:v>
                </c:pt>
                <c:pt idx="105">
                  <c:v>666.18489999999997</c:v>
                </c:pt>
                <c:pt idx="106">
                  <c:v>665.66840000000002</c:v>
                </c:pt>
                <c:pt idx="107">
                  <c:v>665.18539999999996</c:v>
                </c:pt>
                <c:pt idx="108">
                  <c:v>664.74279999999999</c:v>
                </c:pt>
                <c:pt idx="109">
                  <c:v>664.34419999999841</c:v>
                </c:pt>
                <c:pt idx="110">
                  <c:v>663.99259999999936</c:v>
                </c:pt>
                <c:pt idx="111">
                  <c:v>663.69079999999997</c:v>
                </c:pt>
                <c:pt idx="112">
                  <c:v>664.12080000000003</c:v>
                </c:pt>
                <c:pt idx="113">
                  <c:v>664.59430000000054</c:v>
                </c:pt>
                <c:pt idx="114">
                  <c:v>665.09550000000002</c:v>
                </c:pt>
                <c:pt idx="115">
                  <c:v>665.61540000000002</c:v>
                </c:pt>
                <c:pt idx="116">
                  <c:v>666.14070000000004</c:v>
                </c:pt>
                <c:pt idx="117">
                  <c:v>666.66089999999997</c:v>
                </c:pt>
                <c:pt idx="118">
                  <c:v>667.16970000000003</c:v>
                </c:pt>
                <c:pt idx="119">
                  <c:v>667.65749999999855</c:v>
                </c:pt>
                <c:pt idx="120">
                  <c:v>667.66830000000004</c:v>
                </c:pt>
                <c:pt idx="121">
                  <c:v>667.65909999999997</c:v>
                </c:pt>
                <c:pt idx="122">
                  <c:v>667.6382000000001</c:v>
                </c:pt>
                <c:pt idx="123">
                  <c:v>667.61860000000001</c:v>
                </c:pt>
                <c:pt idx="124">
                  <c:v>667.60719999999935</c:v>
                </c:pt>
                <c:pt idx="125">
                  <c:v>667.61009999999999</c:v>
                </c:pt>
                <c:pt idx="126">
                  <c:v>667.63310000000001</c:v>
                </c:pt>
                <c:pt idx="127">
                  <c:v>667.6807</c:v>
                </c:pt>
                <c:pt idx="128">
                  <c:v>667.72109999999998</c:v>
                </c:pt>
                <c:pt idx="129">
                  <c:v>667.78689999999995</c:v>
                </c:pt>
                <c:pt idx="130">
                  <c:v>667.87819999999999</c:v>
                </c:pt>
                <c:pt idx="131">
                  <c:v>667.99490000000003</c:v>
                </c:pt>
                <c:pt idx="132">
                  <c:v>668.13819999999998</c:v>
                </c:pt>
                <c:pt idx="133">
                  <c:v>668.30880000000002</c:v>
                </c:pt>
                <c:pt idx="134">
                  <c:v>668.50619999999935</c:v>
                </c:pt>
                <c:pt idx="135">
                  <c:v>668.73069999999996</c:v>
                </c:pt>
                <c:pt idx="136">
                  <c:v>668.96959999999865</c:v>
                </c:pt>
                <c:pt idx="137">
                  <c:v>669.23490000000004</c:v>
                </c:pt>
                <c:pt idx="138">
                  <c:v>669.52239999999938</c:v>
                </c:pt>
                <c:pt idx="139">
                  <c:v>669.82739999999865</c:v>
                </c:pt>
                <c:pt idx="140">
                  <c:v>670.14729999999804</c:v>
                </c:pt>
                <c:pt idx="141">
                  <c:v>670.47940000000006</c:v>
                </c:pt>
                <c:pt idx="142">
                  <c:v>670.82039999999938</c:v>
                </c:pt>
                <c:pt idx="143">
                  <c:v>671.1703</c:v>
                </c:pt>
                <c:pt idx="144">
                  <c:v>671.79370000000097</c:v>
                </c:pt>
                <c:pt idx="145">
                  <c:v>672.44069999999829</c:v>
                </c:pt>
                <c:pt idx="146">
                  <c:v>673.11350000000004</c:v>
                </c:pt>
                <c:pt idx="147">
                  <c:v>673.80939999999998</c:v>
                </c:pt>
                <c:pt idx="148">
                  <c:v>674.52959999999996</c:v>
                </c:pt>
                <c:pt idx="149">
                  <c:v>675.27269999999999</c:v>
                </c:pt>
                <c:pt idx="150">
                  <c:v>676.03980000000001</c:v>
                </c:pt>
                <c:pt idx="151">
                  <c:v>676.83039999999937</c:v>
                </c:pt>
                <c:pt idx="152">
                  <c:v>677.65789999999936</c:v>
                </c:pt>
                <c:pt idx="153">
                  <c:v>678.49259999999936</c:v>
                </c:pt>
                <c:pt idx="154">
                  <c:v>679.32829999999842</c:v>
                </c:pt>
                <c:pt idx="155">
                  <c:v>680.16140000000007</c:v>
                </c:pt>
                <c:pt idx="156">
                  <c:v>680.98719999999867</c:v>
                </c:pt>
                <c:pt idx="157">
                  <c:v>681.80179999999996</c:v>
                </c:pt>
                <c:pt idx="158">
                  <c:v>682.6028</c:v>
                </c:pt>
                <c:pt idx="159">
                  <c:v>683.39580000000001</c:v>
                </c:pt>
                <c:pt idx="160">
                  <c:v>684.00900000000001</c:v>
                </c:pt>
                <c:pt idx="161">
                  <c:v>684.58870000000002</c:v>
                </c:pt>
                <c:pt idx="162">
                  <c:v>685.12450000000001</c:v>
                </c:pt>
                <c:pt idx="163">
                  <c:v>685.6019</c:v>
                </c:pt>
                <c:pt idx="164">
                  <c:v>686.01350000000002</c:v>
                </c:pt>
                <c:pt idx="165">
                  <c:v>686.35109999999815</c:v>
                </c:pt>
                <c:pt idx="166">
                  <c:v>686.60629999999935</c:v>
                </c:pt>
                <c:pt idx="167">
                  <c:v>686.77409999999998</c:v>
                </c:pt>
                <c:pt idx="168">
                  <c:v>686.70010000000002</c:v>
                </c:pt>
                <c:pt idx="169">
                  <c:v>686.53140000000008</c:v>
                </c:pt>
                <c:pt idx="170">
                  <c:v>686.28639999999996</c:v>
                </c:pt>
                <c:pt idx="171">
                  <c:v>685.97900000000004</c:v>
                </c:pt>
                <c:pt idx="172">
                  <c:v>685.61959999999999</c:v>
                </c:pt>
                <c:pt idx="173">
                  <c:v>685.21960000000001</c:v>
                </c:pt>
                <c:pt idx="174">
                  <c:v>684.78920000000005</c:v>
                </c:pt>
                <c:pt idx="175">
                  <c:v>684.33479999999997</c:v>
                </c:pt>
                <c:pt idx="176">
                  <c:v>684.00340000000006</c:v>
                </c:pt>
                <c:pt idx="177">
                  <c:v>683.65519999999935</c:v>
                </c:pt>
                <c:pt idx="178">
                  <c:v>683.29880000000003</c:v>
                </c:pt>
                <c:pt idx="179">
                  <c:v>682.93739999999855</c:v>
                </c:pt>
                <c:pt idx="180">
                  <c:v>682.57650000000001</c:v>
                </c:pt>
                <c:pt idx="181">
                  <c:v>682.22199999999998</c:v>
                </c:pt>
                <c:pt idx="182">
                  <c:v>681.8741</c:v>
                </c:pt>
                <c:pt idx="183">
                  <c:v>681.53679999999997</c:v>
                </c:pt>
                <c:pt idx="184">
                  <c:v>681.09180000000003</c:v>
                </c:pt>
                <c:pt idx="185">
                  <c:v>680.67770000000007</c:v>
                </c:pt>
                <c:pt idx="186">
                  <c:v>680.29510000000005</c:v>
                </c:pt>
                <c:pt idx="187">
                  <c:v>679.94589999999937</c:v>
                </c:pt>
                <c:pt idx="188">
                  <c:v>679.63149999999996</c:v>
                </c:pt>
                <c:pt idx="189">
                  <c:v>679.35229999999729</c:v>
                </c:pt>
                <c:pt idx="190">
                  <c:v>679.1096</c:v>
                </c:pt>
                <c:pt idx="191">
                  <c:v>678.90359999999998</c:v>
                </c:pt>
                <c:pt idx="192">
                  <c:v>679.34799999999791</c:v>
                </c:pt>
                <c:pt idx="193">
                  <c:v>679.81040000000007</c:v>
                </c:pt>
                <c:pt idx="194">
                  <c:v>680.28380000000004</c:v>
                </c:pt>
                <c:pt idx="195">
                  <c:v>680.76459999999997</c:v>
                </c:pt>
                <c:pt idx="196">
                  <c:v>681.24689999999998</c:v>
                </c:pt>
                <c:pt idx="197">
                  <c:v>681.72519999999997</c:v>
                </c:pt>
                <c:pt idx="198">
                  <c:v>682.19579999999996</c:v>
                </c:pt>
                <c:pt idx="199">
                  <c:v>682.65749999999866</c:v>
                </c:pt>
                <c:pt idx="200">
                  <c:v>683.08840000000055</c:v>
                </c:pt>
                <c:pt idx="201">
                  <c:v>683.52600000000007</c:v>
                </c:pt>
                <c:pt idx="202">
                  <c:v>683.96649999999829</c:v>
                </c:pt>
                <c:pt idx="203">
                  <c:v>684.40880000000004</c:v>
                </c:pt>
                <c:pt idx="204">
                  <c:v>684.84799999999791</c:v>
                </c:pt>
                <c:pt idx="205">
                  <c:v>685.28570000000002</c:v>
                </c:pt>
                <c:pt idx="206">
                  <c:v>685.71620000000007</c:v>
                </c:pt>
                <c:pt idx="207">
                  <c:v>686.14070000000004</c:v>
                </c:pt>
                <c:pt idx="208">
                  <c:v>686.22979999999995</c:v>
                </c:pt>
                <c:pt idx="209">
                  <c:v>686.27480000000003</c:v>
                </c:pt>
                <c:pt idx="210">
                  <c:v>686.27629999999999</c:v>
                </c:pt>
                <c:pt idx="211">
                  <c:v>686.23050000000001</c:v>
                </c:pt>
                <c:pt idx="212">
                  <c:v>686.13799999999935</c:v>
                </c:pt>
                <c:pt idx="213">
                  <c:v>685.99709999999936</c:v>
                </c:pt>
                <c:pt idx="214">
                  <c:v>685.80799999999829</c:v>
                </c:pt>
                <c:pt idx="215">
                  <c:v>685.56830000000002</c:v>
                </c:pt>
                <c:pt idx="216">
                  <c:v>685.24659999999938</c:v>
                </c:pt>
                <c:pt idx="217">
                  <c:v>684.89729999999804</c:v>
                </c:pt>
                <c:pt idx="218">
                  <c:v>684.5163</c:v>
                </c:pt>
                <c:pt idx="219">
                  <c:v>684.09559999999999</c:v>
                </c:pt>
                <c:pt idx="220">
                  <c:v>683.63259999999866</c:v>
                </c:pt>
                <c:pt idx="221">
                  <c:v>683.12180000000001</c:v>
                </c:pt>
                <c:pt idx="222">
                  <c:v>682.56119999999828</c:v>
                </c:pt>
                <c:pt idx="223">
                  <c:v>681.94699999999841</c:v>
                </c:pt>
                <c:pt idx="224">
                  <c:v>682.36809999999866</c:v>
                </c:pt>
                <c:pt idx="225">
                  <c:v>682.66890000000001</c:v>
                </c:pt>
                <c:pt idx="226">
                  <c:v>682.84419999999841</c:v>
                </c:pt>
                <c:pt idx="227">
                  <c:v>682.88890000000004</c:v>
                </c:pt>
                <c:pt idx="228">
                  <c:v>682.79579999999999</c:v>
                </c:pt>
                <c:pt idx="229">
                  <c:v>682.56329999999855</c:v>
                </c:pt>
                <c:pt idx="230">
                  <c:v>682.18600000000004</c:v>
                </c:pt>
                <c:pt idx="231">
                  <c:v>681.66289999999935</c:v>
                </c:pt>
                <c:pt idx="232">
                  <c:v>679.24130000000002</c:v>
                </c:pt>
                <c:pt idx="233">
                  <c:v>676.76239999999996</c:v>
                </c:pt>
                <c:pt idx="234">
                  <c:v>674.26350000000002</c:v>
                </c:pt>
                <c:pt idx="235">
                  <c:v>671.7808</c:v>
                </c:pt>
                <c:pt idx="236">
                  <c:v>669.34029999999791</c:v>
                </c:pt>
                <c:pt idx="237">
                  <c:v>666.96719999999766</c:v>
                </c:pt>
                <c:pt idx="238">
                  <c:v>664.67949999999996</c:v>
                </c:pt>
                <c:pt idx="239">
                  <c:v>662.49610000000007</c:v>
                </c:pt>
                <c:pt idx="240">
                  <c:v>660.34629999999754</c:v>
                </c:pt>
                <c:pt idx="241">
                  <c:v>658.36430000000007</c:v>
                </c:pt>
                <c:pt idx="242">
                  <c:v>656.52959999999996</c:v>
                </c:pt>
                <c:pt idx="243">
                  <c:v>654.82279999999867</c:v>
                </c:pt>
                <c:pt idx="244">
                  <c:v>653.23050000000001</c:v>
                </c:pt>
                <c:pt idx="245">
                  <c:v>651.73619999999937</c:v>
                </c:pt>
                <c:pt idx="246">
                  <c:v>650.33129999999755</c:v>
                </c:pt>
                <c:pt idx="247">
                  <c:v>649.00340000000006</c:v>
                </c:pt>
                <c:pt idx="248">
                  <c:v>649.23530000000005</c:v>
                </c:pt>
                <c:pt idx="249">
                  <c:v>649.44279999999935</c:v>
                </c:pt>
                <c:pt idx="250">
                  <c:v>649.62519999999938</c:v>
                </c:pt>
                <c:pt idx="251">
                  <c:v>649.78499999999997</c:v>
                </c:pt>
                <c:pt idx="252">
                  <c:v>649.92340000000002</c:v>
                </c:pt>
                <c:pt idx="253">
                  <c:v>650.04309999999998</c:v>
                </c:pt>
                <c:pt idx="254">
                  <c:v>650.14490000000001</c:v>
                </c:pt>
                <c:pt idx="255">
                  <c:v>650.22840000000008</c:v>
                </c:pt>
                <c:pt idx="256">
                  <c:v>649.42930000000001</c:v>
                </c:pt>
                <c:pt idx="257">
                  <c:v>648.65440000000001</c:v>
                </c:pt>
                <c:pt idx="258">
                  <c:v>647.89749999999935</c:v>
                </c:pt>
                <c:pt idx="259">
                  <c:v>647.15089999999998</c:v>
                </c:pt>
                <c:pt idx="260">
                  <c:v>646.4085</c:v>
                </c:pt>
                <c:pt idx="261">
                  <c:v>645.66629999999827</c:v>
                </c:pt>
                <c:pt idx="262">
                  <c:v>644.91919999999936</c:v>
                </c:pt>
                <c:pt idx="263">
                  <c:v>644.16380000000004</c:v>
                </c:pt>
                <c:pt idx="264">
                  <c:v>643.4787</c:v>
                </c:pt>
                <c:pt idx="265">
                  <c:v>642.78869999999995</c:v>
                </c:pt>
                <c:pt idx="266">
                  <c:v>642.09590000000003</c:v>
                </c:pt>
                <c:pt idx="267">
                  <c:v>641.40340000000003</c:v>
                </c:pt>
                <c:pt idx="268">
                  <c:v>640.71460000000002</c:v>
                </c:pt>
                <c:pt idx="269">
                  <c:v>640.02769999999828</c:v>
                </c:pt>
                <c:pt idx="270">
                  <c:v>639.34739999999829</c:v>
                </c:pt>
                <c:pt idx="271">
                  <c:v>638.67169999999999</c:v>
                </c:pt>
                <c:pt idx="272">
                  <c:v>638.17470000000003</c:v>
                </c:pt>
                <c:pt idx="273">
                  <c:v>637.68219999999997</c:v>
                </c:pt>
                <c:pt idx="274">
                  <c:v>637.1952</c:v>
                </c:pt>
                <c:pt idx="275">
                  <c:v>636.71070000000054</c:v>
                </c:pt>
                <c:pt idx="276">
                  <c:v>636.22979999999995</c:v>
                </c:pt>
                <c:pt idx="277">
                  <c:v>635.75360000000001</c:v>
                </c:pt>
                <c:pt idx="278">
                  <c:v>635.27960000000007</c:v>
                </c:pt>
                <c:pt idx="279">
                  <c:v>634.81039999999996</c:v>
                </c:pt>
                <c:pt idx="280">
                  <c:v>637.61009999999999</c:v>
                </c:pt>
                <c:pt idx="281">
                  <c:v>640.22699999999998</c:v>
                </c:pt>
                <c:pt idx="282">
                  <c:v>642.6653</c:v>
                </c:pt>
                <c:pt idx="283">
                  <c:v>644.92540000000008</c:v>
                </c:pt>
                <c:pt idx="284">
                  <c:v>647.00690000000009</c:v>
                </c:pt>
                <c:pt idx="285">
                  <c:v>648.90989999999999</c:v>
                </c:pt>
                <c:pt idx="286">
                  <c:v>650.63350000000003</c:v>
                </c:pt>
                <c:pt idx="287">
                  <c:v>652.17730000000006</c:v>
                </c:pt>
                <c:pt idx="288">
                  <c:v>650.17970000000003</c:v>
                </c:pt>
                <c:pt idx="289">
                  <c:v>648.18110000000001</c:v>
                </c:pt>
                <c:pt idx="290">
                  <c:v>646.18240000000003</c:v>
                </c:pt>
                <c:pt idx="291">
                  <c:v>644.18110000000001</c:v>
                </c:pt>
                <c:pt idx="292">
                  <c:v>642.18039999999996</c:v>
                </c:pt>
                <c:pt idx="293">
                  <c:v>640.17720000000008</c:v>
                </c:pt>
                <c:pt idx="294">
                  <c:v>638.17219999999998</c:v>
                </c:pt>
                <c:pt idx="295">
                  <c:v>636.16579999999999</c:v>
                </c:pt>
                <c:pt idx="296">
                  <c:v>634.13659999999936</c:v>
                </c:pt>
                <c:pt idx="297">
                  <c:v>632.1087</c:v>
                </c:pt>
                <c:pt idx="298">
                  <c:v>630.08130000000006</c:v>
                </c:pt>
                <c:pt idx="299">
                  <c:v>628.05400000000009</c:v>
                </c:pt>
                <c:pt idx="300">
                  <c:v>626.02859999999998</c:v>
                </c:pt>
                <c:pt idx="301">
                  <c:v>624.00450000000001</c:v>
                </c:pt>
                <c:pt idx="302">
                  <c:v>621.98490000000004</c:v>
                </c:pt>
                <c:pt idx="303">
                  <c:v>619.96579999999938</c:v>
                </c:pt>
                <c:pt idx="304">
                  <c:v>617.96709999999814</c:v>
                </c:pt>
                <c:pt idx="305">
                  <c:v>615.97090000000003</c:v>
                </c:pt>
                <c:pt idx="306">
                  <c:v>613.97860000000003</c:v>
                </c:pt>
                <c:pt idx="307">
                  <c:v>611.98950000000002</c:v>
                </c:pt>
                <c:pt idx="308">
                  <c:v>610.00639999999999</c:v>
                </c:pt>
                <c:pt idx="309">
                  <c:v>608.02639999999997</c:v>
                </c:pt>
                <c:pt idx="310">
                  <c:v>606.05159999999864</c:v>
                </c:pt>
                <c:pt idx="311">
                  <c:v>604.08169999999996</c:v>
                </c:pt>
                <c:pt idx="312">
                  <c:v>602.13880000000006</c:v>
                </c:pt>
                <c:pt idx="313">
                  <c:v>600.19910000000004</c:v>
                </c:pt>
                <c:pt idx="314">
                  <c:v>598.26519999999937</c:v>
                </c:pt>
                <c:pt idx="315">
                  <c:v>596.3383</c:v>
                </c:pt>
                <c:pt idx="316">
                  <c:v>594.41559999999936</c:v>
                </c:pt>
                <c:pt idx="317">
                  <c:v>592.49980000000005</c:v>
                </c:pt>
                <c:pt idx="318">
                  <c:v>590.59100000000001</c:v>
                </c:pt>
                <c:pt idx="319">
                  <c:v>588.68740000000003</c:v>
                </c:pt>
                <c:pt idx="320">
                  <c:v>586.66619999999841</c:v>
                </c:pt>
                <c:pt idx="321">
                  <c:v>584.65890000000002</c:v>
                </c:pt>
                <c:pt idx="322">
                  <c:v>582.6635</c:v>
                </c:pt>
                <c:pt idx="323">
                  <c:v>580.68370000000004</c:v>
                </c:pt>
                <c:pt idx="324">
                  <c:v>578.71719999999937</c:v>
                </c:pt>
                <c:pt idx="325">
                  <c:v>576.76699999999937</c:v>
                </c:pt>
                <c:pt idx="326">
                  <c:v>574.83269999999754</c:v>
                </c:pt>
                <c:pt idx="327">
                  <c:v>572.91430000000003</c:v>
                </c:pt>
                <c:pt idx="328">
                  <c:v>571.03659999999866</c:v>
                </c:pt>
                <c:pt idx="329">
                  <c:v>569.17560000000003</c:v>
                </c:pt>
                <c:pt idx="330">
                  <c:v>567.33079999999939</c:v>
                </c:pt>
                <c:pt idx="331">
                  <c:v>565.50059999999996</c:v>
                </c:pt>
                <c:pt idx="332">
                  <c:v>563.68650000000002</c:v>
                </c:pt>
                <c:pt idx="333">
                  <c:v>561.8845</c:v>
                </c:pt>
                <c:pt idx="334">
                  <c:v>560.09529999999938</c:v>
                </c:pt>
                <c:pt idx="335">
                  <c:v>558.32330000000002</c:v>
                </c:pt>
                <c:pt idx="336">
                  <c:v>556.52859999999998</c:v>
                </c:pt>
                <c:pt idx="337">
                  <c:v>554.74689999999998</c:v>
                </c:pt>
                <c:pt idx="338">
                  <c:v>552.97969999999998</c:v>
                </c:pt>
                <c:pt idx="339">
                  <c:v>551.22640000000001</c:v>
                </c:pt>
                <c:pt idx="340">
                  <c:v>549.48530000000005</c:v>
                </c:pt>
                <c:pt idx="341">
                  <c:v>547.75900000000001</c:v>
                </c:pt>
                <c:pt idx="342">
                  <c:v>546.04390000000001</c:v>
                </c:pt>
                <c:pt idx="343">
                  <c:v>544.34149999999829</c:v>
                </c:pt>
                <c:pt idx="344">
                  <c:v>542.67219999999998</c:v>
                </c:pt>
                <c:pt idx="345">
                  <c:v>541.01499999999999</c:v>
                </c:pt>
                <c:pt idx="346">
                  <c:v>539.36949999999865</c:v>
                </c:pt>
                <c:pt idx="347">
                  <c:v>537.73810000000003</c:v>
                </c:pt>
                <c:pt idx="348">
                  <c:v>536.11670000000004</c:v>
                </c:pt>
                <c:pt idx="349">
                  <c:v>534.50819999999999</c:v>
                </c:pt>
                <c:pt idx="350">
                  <c:v>532.91049999999996</c:v>
                </c:pt>
                <c:pt idx="351">
                  <c:v>531.32559999999864</c:v>
                </c:pt>
                <c:pt idx="352">
                  <c:v>529.72410000000002</c:v>
                </c:pt>
                <c:pt idx="353">
                  <c:v>528.13599999999997</c:v>
                </c:pt>
                <c:pt idx="354">
                  <c:v>526.56130000000007</c:v>
                </c:pt>
                <c:pt idx="355">
                  <c:v>524.99739999999997</c:v>
                </c:pt>
                <c:pt idx="356">
                  <c:v>523.44699999999841</c:v>
                </c:pt>
                <c:pt idx="357">
                  <c:v>521.90559999999937</c:v>
                </c:pt>
                <c:pt idx="358">
                  <c:v>520.37890000000004</c:v>
                </c:pt>
                <c:pt idx="359">
                  <c:v>518.86459999999829</c:v>
                </c:pt>
                <c:pt idx="360">
                  <c:v>517.35179999999866</c:v>
                </c:pt>
                <c:pt idx="361">
                  <c:v>515.85169999999755</c:v>
                </c:pt>
                <c:pt idx="362">
                  <c:v>514.36369999999829</c:v>
                </c:pt>
                <c:pt idx="363">
                  <c:v>512.88779999999997</c:v>
                </c:pt>
                <c:pt idx="364">
                  <c:v>511.42369999999892</c:v>
                </c:pt>
                <c:pt idx="365">
                  <c:v>509.97160000000002</c:v>
                </c:pt>
                <c:pt idx="366">
                  <c:v>508.53059999999891</c:v>
                </c:pt>
                <c:pt idx="367">
                  <c:v>507.10160000000002</c:v>
                </c:pt>
                <c:pt idx="368">
                  <c:v>505.70760000000001</c:v>
                </c:pt>
                <c:pt idx="369">
                  <c:v>504.32549999999992</c:v>
                </c:pt>
                <c:pt idx="370">
                  <c:v>502.95359999999891</c:v>
                </c:pt>
                <c:pt idx="371">
                  <c:v>501.59289999999999</c:v>
                </c:pt>
                <c:pt idx="372">
                  <c:v>500.2441</c:v>
                </c:pt>
                <c:pt idx="373">
                  <c:v>498.90910000000002</c:v>
                </c:pt>
                <c:pt idx="374">
                  <c:v>497.58249999999992</c:v>
                </c:pt>
                <c:pt idx="375">
                  <c:v>496.26880000000011</c:v>
                </c:pt>
                <c:pt idx="376">
                  <c:v>494.93389999999891</c:v>
                </c:pt>
                <c:pt idx="377">
                  <c:v>493.61220000000009</c:v>
                </c:pt>
                <c:pt idx="378">
                  <c:v>492.29969999999997</c:v>
                </c:pt>
                <c:pt idx="379">
                  <c:v>491.0025</c:v>
                </c:pt>
                <c:pt idx="380">
                  <c:v>489.71350000000001</c:v>
                </c:pt>
                <c:pt idx="381">
                  <c:v>488.43639999999863</c:v>
                </c:pt>
                <c:pt idx="382">
                  <c:v>487.17039999999992</c:v>
                </c:pt>
                <c:pt idx="383">
                  <c:v>485.91629999999878</c:v>
                </c:pt>
                <c:pt idx="384">
                  <c:v>484.69549999999992</c:v>
                </c:pt>
                <c:pt idx="385">
                  <c:v>483.48489999999998</c:v>
                </c:pt>
                <c:pt idx="386">
                  <c:v>482.28669999999892</c:v>
                </c:pt>
                <c:pt idx="387">
                  <c:v>481.09859999999878</c:v>
                </c:pt>
                <c:pt idx="388">
                  <c:v>479.91980000000001</c:v>
                </c:pt>
                <c:pt idx="389">
                  <c:v>478.7534</c:v>
                </c:pt>
                <c:pt idx="390">
                  <c:v>477.59889999999962</c:v>
                </c:pt>
                <c:pt idx="391">
                  <c:v>476.45330000000001</c:v>
                </c:pt>
                <c:pt idx="392">
                  <c:v>475.26</c:v>
                </c:pt>
                <c:pt idx="393">
                  <c:v>474.0772</c:v>
                </c:pt>
                <c:pt idx="394">
                  <c:v>472.90660000000003</c:v>
                </c:pt>
                <c:pt idx="395">
                  <c:v>471.74659999999892</c:v>
                </c:pt>
                <c:pt idx="396">
                  <c:v>470.59829999999891</c:v>
                </c:pt>
                <c:pt idx="397">
                  <c:v>469.46100000000001</c:v>
                </c:pt>
                <c:pt idx="398">
                  <c:v>468.334</c:v>
                </c:pt>
                <c:pt idx="399">
                  <c:v>467.21839999999997</c:v>
                </c:pt>
                <c:pt idx="400">
                  <c:v>466.13569999999999</c:v>
                </c:pt>
                <c:pt idx="401">
                  <c:v>465.06590000000011</c:v>
                </c:pt>
                <c:pt idx="402">
                  <c:v>464.00639999999879</c:v>
                </c:pt>
                <c:pt idx="403">
                  <c:v>462.95689999999962</c:v>
                </c:pt>
                <c:pt idx="404">
                  <c:v>461.91599999999892</c:v>
                </c:pt>
                <c:pt idx="405">
                  <c:v>460.88380000000001</c:v>
                </c:pt>
                <c:pt idx="406">
                  <c:v>459.85829999999999</c:v>
                </c:pt>
                <c:pt idx="407">
                  <c:v>458.83800000000002</c:v>
                </c:pt>
                <c:pt idx="408">
                  <c:v>457.83210000000003</c:v>
                </c:pt>
                <c:pt idx="409">
                  <c:v>456.83100000000002</c:v>
                </c:pt>
                <c:pt idx="410">
                  <c:v>455.83649999999892</c:v>
                </c:pt>
                <c:pt idx="411">
                  <c:v>454.84820000000002</c:v>
                </c:pt>
                <c:pt idx="412">
                  <c:v>453.86800000000011</c:v>
                </c:pt>
                <c:pt idx="413">
                  <c:v>452.89469999999989</c:v>
                </c:pt>
                <c:pt idx="414">
                  <c:v>451.92790000000002</c:v>
                </c:pt>
                <c:pt idx="415">
                  <c:v>450.97189999999961</c:v>
                </c:pt>
                <c:pt idx="416">
                  <c:v>450.01889999999997</c:v>
                </c:pt>
                <c:pt idx="417">
                  <c:v>449.07560000000001</c:v>
                </c:pt>
                <c:pt idx="418">
                  <c:v>448.14249999999998</c:v>
                </c:pt>
                <c:pt idx="419">
                  <c:v>447.21899999999891</c:v>
                </c:pt>
                <c:pt idx="420">
                  <c:v>446.3048</c:v>
                </c:pt>
                <c:pt idx="421">
                  <c:v>445.40030000000002</c:v>
                </c:pt>
                <c:pt idx="422">
                  <c:v>444.50599999999997</c:v>
                </c:pt>
                <c:pt idx="423">
                  <c:v>443.62200000000001</c:v>
                </c:pt>
                <c:pt idx="424">
                  <c:v>442.75700000000001</c:v>
                </c:pt>
                <c:pt idx="425">
                  <c:v>441.90300000000002</c:v>
                </c:pt>
                <c:pt idx="426">
                  <c:v>441.05899999999991</c:v>
                </c:pt>
                <c:pt idx="427">
                  <c:v>440.22399999999891</c:v>
                </c:pt>
                <c:pt idx="428">
                  <c:v>439.40099999999961</c:v>
                </c:pt>
                <c:pt idx="429">
                  <c:v>438.58699999999891</c:v>
                </c:pt>
                <c:pt idx="430">
                  <c:v>437.78399999999891</c:v>
                </c:pt>
                <c:pt idx="431">
                  <c:v>436.99</c:v>
                </c:pt>
                <c:pt idx="432">
                  <c:v>436.20499999999993</c:v>
                </c:pt>
                <c:pt idx="433">
                  <c:v>435.42799999999892</c:v>
                </c:pt>
                <c:pt idx="434">
                  <c:v>434.661</c:v>
                </c:pt>
                <c:pt idx="435">
                  <c:v>433.904</c:v>
                </c:pt>
                <c:pt idx="436">
                  <c:v>433.15699999999993</c:v>
                </c:pt>
                <c:pt idx="437">
                  <c:v>432.42099999999891</c:v>
                </c:pt>
                <c:pt idx="438">
                  <c:v>431.69299999999998</c:v>
                </c:pt>
                <c:pt idx="439">
                  <c:v>430.97699999999878</c:v>
                </c:pt>
                <c:pt idx="440">
                  <c:v>430.262</c:v>
                </c:pt>
                <c:pt idx="441">
                  <c:v>429.55699999999962</c:v>
                </c:pt>
                <c:pt idx="442">
                  <c:v>428.86200000000002</c:v>
                </c:pt>
                <c:pt idx="443">
                  <c:v>428.17599999999999</c:v>
                </c:pt>
                <c:pt idx="444">
                  <c:v>427.5</c:v>
                </c:pt>
                <c:pt idx="445">
                  <c:v>426.834</c:v>
                </c:pt>
                <c:pt idx="446">
                  <c:v>426.178</c:v>
                </c:pt>
                <c:pt idx="447">
                  <c:v>425.53</c:v>
                </c:pt>
                <c:pt idx="448">
                  <c:v>424.89299999999997</c:v>
                </c:pt>
                <c:pt idx="449">
                  <c:v>424.26400000000001</c:v>
                </c:pt>
                <c:pt idx="450">
                  <c:v>423.6450000000001</c:v>
                </c:pt>
                <c:pt idx="451">
                  <c:v>423.03499999999991</c:v>
                </c:pt>
                <c:pt idx="452">
                  <c:v>422.43400000000003</c:v>
                </c:pt>
                <c:pt idx="453">
                  <c:v>421.84100000000001</c:v>
                </c:pt>
                <c:pt idx="454">
                  <c:v>421.25799999999992</c:v>
                </c:pt>
                <c:pt idx="455">
                  <c:v>420.68399999999991</c:v>
                </c:pt>
                <c:pt idx="456">
                  <c:v>420.11899999999991</c:v>
                </c:pt>
                <c:pt idx="457">
                  <c:v>419.56200000000001</c:v>
                </c:pt>
                <c:pt idx="458">
                  <c:v>419.01499999999999</c:v>
                </c:pt>
                <c:pt idx="459">
                  <c:v>418.47499999999991</c:v>
                </c:pt>
                <c:pt idx="460">
                  <c:v>417.94499999999999</c:v>
                </c:pt>
                <c:pt idx="461">
                  <c:v>417.42200000000003</c:v>
                </c:pt>
                <c:pt idx="462">
                  <c:v>416.90800000000002</c:v>
                </c:pt>
                <c:pt idx="463">
                  <c:v>416.40300000000002</c:v>
                </c:pt>
                <c:pt idx="464">
                  <c:v>415.904</c:v>
                </c:pt>
                <c:pt idx="465">
                  <c:v>415.41199999999878</c:v>
                </c:pt>
                <c:pt idx="466">
                  <c:v>414.92799999999892</c:v>
                </c:pt>
                <c:pt idx="467">
                  <c:v>414.45299999999992</c:v>
                </c:pt>
                <c:pt idx="468">
                  <c:v>413.98599999999891</c:v>
                </c:pt>
                <c:pt idx="469">
                  <c:v>413.52800000000002</c:v>
                </c:pt>
                <c:pt idx="470">
                  <c:v>413.07600000000002</c:v>
                </c:pt>
                <c:pt idx="471">
                  <c:v>412.63200000000012</c:v>
                </c:pt>
                <c:pt idx="472">
                  <c:v>412.19600000000003</c:v>
                </c:pt>
                <c:pt idx="473">
                  <c:v>411.76499999999999</c:v>
                </c:pt>
                <c:pt idx="474">
                  <c:v>411.34300000000002</c:v>
                </c:pt>
                <c:pt idx="475">
                  <c:v>410.92899999999878</c:v>
                </c:pt>
                <c:pt idx="476">
                  <c:v>410.52300000000002</c:v>
                </c:pt>
                <c:pt idx="477">
                  <c:v>410.12299999999999</c:v>
                </c:pt>
                <c:pt idx="478">
                  <c:v>409.72999999999962</c:v>
                </c:pt>
                <c:pt idx="479">
                  <c:v>409.34399999999999</c:v>
                </c:pt>
                <c:pt idx="480">
                  <c:v>408.96600000000001</c:v>
                </c:pt>
                <c:pt idx="481">
                  <c:v>408.59599999999921</c:v>
                </c:pt>
                <c:pt idx="482">
                  <c:v>408.23200000000003</c:v>
                </c:pt>
                <c:pt idx="483">
                  <c:v>407.87799999999999</c:v>
                </c:pt>
                <c:pt idx="484">
                  <c:v>407.529</c:v>
                </c:pt>
                <c:pt idx="485">
                  <c:v>407.18799999999999</c:v>
                </c:pt>
                <c:pt idx="486">
                  <c:v>406.85500000000002</c:v>
                </c:pt>
                <c:pt idx="487">
                  <c:v>406.53</c:v>
                </c:pt>
                <c:pt idx="488">
                  <c:v>406.20899999999921</c:v>
                </c:pt>
                <c:pt idx="489">
                  <c:v>405.89699999999891</c:v>
                </c:pt>
                <c:pt idx="490">
                  <c:v>405.59</c:v>
                </c:pt>
                <c:pt idx="491">
                  <c:v>405.29299999999961</c:v>
                </c:pt>
                <c:pt idx="492">
                  <c:v>405.00200000000001</c:v>
                </c:pt>
                <c:pt idx="493">
                  <c:v>404.71800000000002</c:v>
                </c:pt>
                <c:pt idx="494">
                  <c:v>404.44099999999997</c:v>
                </c:pt>
                <c:pt idx="495">
                  <c:v>404.17099999999999</c:v>
                </c:pt>
                <c:pt idx="496">
                  <c:v>403.90799999999962</c:v>
                </c:pt>
                <c:pt idx="497">
                  <c:v>403.65100000000001</c:v>
                </c:pt>
                <c:pt idx="498">
                  <c:v>403.40300000000002</c:v>
                </c:pt>
                <c:pt idx="499">
                  <c:v>403.15899999999999</c:v>
                </c:pt>
                <c:pt idx="500">
                  <c:v>402.92399999999878</c:v>
                </c:pt>
                <c:pt idx="501">
                  <c:v>402.69400000000002</c:v>
                </c:pt>
                <c:pt idx="502">
                  <c:v>402.47099999999921</c:v>
                </c:pt>
                <c:pt idx="503">
                  <c:v>402.25400000000002</c:v>
                </c:pt>
                <c:pt idx="504">
                  <c:v>402.04500000000002</c:v>
                </c:pt>
                <c:pt idx="505">
                  <c:v>401.84199999999993</c:v>
                </c:pt>
                <c:pt idx="506">
                  <c:v>401.64499999999998</c:v>
                </c:pt>
                <c:pt idx="507">
                  <c:v>401.45299999999992</c:v>
                </c:pt>
                <c:pt idx="508">
                  <c:v>401.26799999999997</c:v>
                </c:pt>
                <c:pt idx="509">
                  <c:v>401.09</c:v>
                </c:pt>
                <c:pt idx="510">
                  <c:v>400.91699999999997</c:v>
                </c:pt>
                <c:pt idx="511">
                  <c:v>400.75200000000001</c:v>
                </c:pt>
                <c:pt idx="512">
                  <c:v>400.58900000000011</c:v>
                </c:pt>
                <c:pt idx="513">
                  <c:v>400.43299999999891</c:v>
                </c:pt>
                <c:pt idx="514">
                  <c:v>400.28300000000002</c:v>
                </c:pt>
                <c:pt idx="515">
                  <c:v>400.13900000000001</c:v>
                </c:pt>
                <c:pt idx="516">
                  <c:v>399.99900000000002</c:v>
                </c:pt>
                <c:pt idx="517">
                  <c:v>399.86700000000002</c:v>
                </c:pt>
                <c:pt idx="518">
                  <c:v>399.74</c:v>
                </c:pt>
                <c:pt idx="519">
                  <c:v>399.61799999999999</c:v>
                </c:pt>
                <c:pt idx="520">
                  <c:v>399.50200000000001</c:v>
                </c:pt>
                <c:pt idx="521">
                  <c:v>399.39400000000001</c:v>
                </c:pt>
                <c:pt idx="522">
                  <c:v>399.28899999999891</c:v>
                </c:pt>
                <c:pt idx="523">
                  <c:v>399.18900000000002</c:v>
                </c:pt>
                <c:pt idx="524">
                  <c:v>399.09699999999879</c:v>
                </c:pt>
                <c:pt idx="525">
                  <c:v>399.00900000000001</c:v>
                </c:pt>
                <c:pt idx="526">
                  <c:v>398.92700000000002</c:v>
                </c:pt>
                <c:pt idx="527">
                  <c:v>398.85</c:v>
                </c:pt>
                <c:pt idx="528">
                  <c:v>398.77800000000002</c:v>
                </c:pt>
                <c:pt idx="529">
                  <c:v>398.71199999999999</c:v>
                </c:pt>
                <c:pt idx="530">
                  <c:v>398.65</c:v>
                </c:pt>
                <c:pt idx="531">
                  <c:v>398.59599999999921</c:v>
                </c:pt>
                <c:pt idx="532">
                  <c:v>398.54599999999999</c:v>
                </c:pt>
                <c:pt idx="533">
                  <c:v>398.49900000000002</c:v>
                </c:pt>
                <c:pt idx="534">
                  <c:v>398.46099999999961</c:v>
                </c:pt>
                <c:pt idx="535">
                  <c:v>398.42500000000001</c:v>
                </c:pt>
                <c:pt idx="536">
                  <c:v>398.39400000000001</c:v>
                </c:pt>
                <c:pt idx="537">
                  <c:v>398.36800000000011</c:v>
                </c:pt>
                <c:pt idx="538">
                  <c:v>398.346</c:v>
                </c:pt>
                <c:pt idx="539">
                  <c:v>398.32900000000012</c:v>
                </c:pt>
                <c:pt idx="540">
                  <c:v>398.31599999999997</c:v>
                </c:pt>
                <c:pt idx="541">
                  <c:v>398.30899999999991</c:v>
                </c:pt>
                <c:pt idx="542">
                  <c:v>398.30700000000002</c:v>
                </c:pt>
                <c:pt idx="543">
                  <c:v>398.31099999999998</c:v>
                </c:pt>
                <c:pt idx="544">
                  <c:v>398.31700000000001</c:v>
                </c:pt>
                <c:pt idx="545">
                  <c:v>398.32900000000001</c:v>
                </c:pt>
                <c:pt idx="546">
                  <c:v>398.346</c:v>
                </c:pt>
                <c:pt idx="547">
                  <c:v>398.36800000000011</c:v>
                </c:pt>
                <c:pt idx="548">
                  <c:v>398.39299999999997</c:v>
                </c:pt>
                <c:pt idx="549">
                  <c:v>398.42500000000001</c:v>
                </c:pt>
                <c:pt idx="550">
                  <c:v>398.46</c:v>
                </c:pt>
                <c:pt idx="551">
                  <c:v>398.5</c:v>
                </c:pt>
                <c:pt idx="552">
                  <c:v>398.54500000000002</c:v>
                </c:pt>
                <c:pt idx="553">
                  <c:v>398.59500000000003</c:v>
                </c:pt>
                <c:pt idx="554">
                  <c:v>398.64800000000002</c:v>
                </c:pt>
                <c:pt idx="555">
                  <c:v>398.70499999999993</c:v>
                </c:pt>
                <c:pt idx="556">
                  <c:v>398.76900000000001</c:v>
                </c:pt>
                <c:pt idx="557">
                  <c:v>398.83400000000012</c:v>
                </c:pt>
                <c:pt idx="558">
                  <c:v>398.90599999999961</c:v>
                </c:pt>
                <c:pt idx="559">
                  <c:v>398.98099999999891</c:v>
                </c:pt>
              </c:numCache>
            </c:numRef>
          </c:yVal>
          <c:smooth val="1"/>
        </c:ser>
        <c:ser>
          <c:idx val="1"/>
          <c:order val="1"/>
          <c:tx>
            <c:strRef>
              <c:f>'CO2'!$AF$2</c:f>
              <c:strCache>
                <c:ptCount val="1"/>
                <c:pt idx="0">
                  <c:v>S-PHEV</c:v>
                </c:pt>
              </c:strCache>
            </c:strRef>
          </c:tx>
          <c:spPr>
            <a:ln w="19050" cap="rnd">
              <a:solidFill>
                <a:schemeClr val="accent2"/>
              </a:solidFill>
              <a:round/>
            </a:ln>
            <a:effectLst/>
          </c:spPr>
          <c:marker>
            <c:symbol val="none"/>
          </c:marker>
          <c:xVal>
            <c:numRef>
              <c:f>'CO2'!$A$4:$A$564</c:f>
              <c:numCache>
                <c:formatCode>General</c:formatCode>
                <c:ptCount val="561"/>
                <c:pt idx="0">
                  <c:v>1980.13</c:v>
                </c:pt>
                <c:pt idx="1">
                  <c:v>1980.25</c:v>
                </c:pt>
                <c:pt idx="2">
                  <c:v>1980.38</c:v>
                </c:pt>
                <c:pt idx="3">
                  <c:v>1980.5</c:v>
                </c:pt>
                <c:pt idx="4">
                  <c:v>1980.63</c:v>
                </c:pt>
                <c:pt idx="5">
                  <c:v>1980.75</c:v>
                </c:pt>
                <c:pt idx="6">
                  <c:v>1980.88</c:v>
                </c:pt>
                <c:pt idx="7">
                  <c:v>1981</c:v>
                </c:pt>
                <c:pt idx="8">
                  <c:v>1981.13</c:v>
                </c:pt>
                <c:pt idx="9">
                  <c:v>1981.25</c:v>
                </c:pt>
                <c:pt idx="10">
                  <c:v>1981.38</c:v>
                </c:pt>
                <c:pt idx="11">
                  <c:v>1981.5</c:v>
                </c:pt>
                <c:pt idx="12">
                  <c:v>1981.63</c:v>
                </c:pt>
                <c:pt idx="13">
                  <c:v>1981.75</c:v>
                </c:pt>
                <c:pt idx="14">
                  <c:v>1981.88</c:v>
                </c:pt>
                <c:pt idx="15">
                  <c:v>1982</c:v>
                </c:pt>
                <c:pt idx="16">
                  <c:v>1982.13</c:v>
                </c:pt>
                <c:pt idx="17">
                  <c:v>1982.25</c:v>
                </c:pt>
                <c:pt idx="18">
                  <c:v>1982.38</c:v>
                </c:pt>
                <c:pt idx="19">
                  <c:v>1982.5</c:v>
                </c:pt>
                <c:pt idx="20">
                  <c:v>1982.63</c:v>
                </c:pt>
                <c:pt idx="21">
                  <c:v>1982.75</c:v>
                </c:pt>
                <c:pt idx="22">
                  <c:v>1982.88</c:v>
                </c:pt>
                <c:pt idx="23">
                  <c:v>1983</c:v>
                </c:pt>
                <c:pt idx="24">
                  <c:v>1983.13</c:v>
                </c:pt>
                <c:pt idx="25">
                  <c:v>1983.25</c:v>
                </c:pt>
                <c:pt idx="26">
                  <c:v>1983.38</c:v>
                </c:pt>
                <c:pt idx="27">
                  <c:v>1983.5</c:v>
                </c:pt>
                <c:pt idx="28">
                  <c:v>1983.63</c:v>
                </c:pt>
                <c:pt idx="29">
                  <c:v>1983.75</c:v>
                </c:pt>
                <c:pt idx="30">
                  <c:v>1983.88</c:v>
                </c:pt>
                <c:pt idx="31">
                  <c:v>1984</c:v>
                </c:pt>
                <c:pt idx="32">
                  <c:v>1984.13</c:v>
                </c:pt>
                <c:pt idx="33">
                  <c:v>1984.25</c:v>
                </c:pt>
                <c:pt idx="34">
                  <c:v>1984.38</c:v>
                </c:pt>
                <c:pt idx="35">
                  <c:v>1984.5</c:v>
                </c:pt>
                <c:pt idx="36">
                  <c:v>1984.63</c:v>
                </c:pt>
                <c:pt idx="37">
                  <c:v>1984.75</c:v>
                </c:pt>
                <c:pt idx="38">
                  <c:v>1984.88</c:v>
                </c:pt>
                <c:pt idx="39">
                  <c:v>1985</c:v>
                </c:pt>
                <c:pt idx="40">
                  <c:v>1985.13</c:v>
                </c:pt>
                <c:pt idx="41">
                  <c:v>1985.25</c:v>
                </c:pt>
                <c:pt idx="42">
                  <c:v>1985.38</c:v>
                </c:pt>
                <c:pt idx="43">
                  <c:v>1985.5</c:v>
                </c:pt>
                <c:pt idx="44">
                  <c:v>1985.63</c:v>
                </c:pt>
                <c:pt idx="45">
                  <c:v>1985.75</c:v>
                </c:pt>
                <c:pt idx="46">
                  <c:v>1985.88</c:v>
                </c:pt>
                <c:pt idx="47">
                  <c:v>1986</c:v>
                </c:pt>
                <c:pt idx="48">
                  <c:v>1986.13</c:v>
                </c:pt>
                <c:pt idx="49">
                  <c:v>1986.25</c:v>
                </c:pt>
                <c:pt idx="50">
                  <c:v>1986.38</c:v>
                </c:pt>
                <c:pt idx="51">
                  <c:v>1986.5</c:v>
                </c:pt>
                <c:pt idx="52">
                  <c:v>1986.63</c:v>
                </c:pt>
                <c:pt idx="53">
                  <c:v>1986.75</c:v>
                </c:pt>
                <c:pt idx="54">
                  <c:v>1986.88</c:v>
                </c:pt>
                <c:pt idx="55">
                  <c:v>1987</c:v>
                </c:pt>
                <c:pt idx="56">
                  <c:v>1987.13</c:v>
                </c:pt>
                <c:pt idx="57">
                  <c:v>1987.25</c:v>
                </c:pt>
                <c:pt idx="58">
                  <c:v>1987.38</c:v>
                </c:pt>
                <c:pt idx="59">
                  <c:v>1987.5</c:v>
                </c:pt>
                <c:pt idx="60">
                  <c:v>1987.63</c:v>
                </c:pt>
                <c:pt idx="61">
                  <c:v>1987.75</c:v>
                </c:pt>
                <c:pt idx="62">
                  <c:v>1987.88</c:v>
                </c:pt>
                <c:pt idx="63">
                  <c:v>1988</c:v>
                </c:pt>
                <c:pt idx="64">
                  <c:v>1988.13</c:v>
                </c:pt>
                <c:pt idx="65">
                  <c:v>1988.25</c:v>
                </c:pt>
                <c:pt idx="66">
                  <c:v>1988.38</c:v>
                </c:pt>
                <c:pt idx="67">
                  <c:v>1988.5</c:v>
                </c:pt>
                <c:pt idx="68">
                  <c:v>1988.63</c:v>
                </c:pt>
                <c:pt idx="69">
                  <c:v>1988.75</c:v>
                </c:pt>
                <c:pt idx="70">
                  <c:v>1988.88</c:v>
                </c:pt>
                <c:pt idx="71">
                  <c:v>1989</c:v>
                </c:pt>
                <c:pt idx="72">
                  <c:v>1989.13</c:v>
                </c:pt>
                <c:pt idx="73">
                  <c:v>1989.25</c:v>
                </c:pt>
                <c:pt idx="74">
                  <c:v>1989.38</c:v>
                </c:pt>
                <c:pt idx="75">
                  <c:v>1989.5</c:v>
                </c:pt>
                <c:pt idx="76">
                  <c:v>1989.63</c:v>
                </c:pt>
                <c:pt idx="77">
                  <c:v>1989.75</c:v>
                </c:pt>
                <c:pt idx="78">
                  <c:v>1989.88</c:v>
                </c:pt>
                <c:pt idx="79">
                  <c:v>1990</c:v>
                </c:pt>
                <c:pt idx="80">
                  <c:v>1990.13</c:v>
                </c:pt>
                <c:pt idx="81">
                  <c:v>1990.25</c:v>
                </c:pt>
                <c:pt idx="82">
                  <c:v>1990.38</c:v>
                </c:pt>
                <c:pt idx="83">
                  <c:v>1990.5</c:v>
                </c:pt>
                <c:pt idx="84">
                  <c:v>1990.63</c:v>
                </c:pt>
                <c:pt idx="85">
                  <c:v>1990.75</c:v>
                </c:pt>
                <c:pt idx="86">
                  <c:v>1990.88</c:v>
                </c:pt>
                <c:pt idx="87">
                  <c:v>1991</c:v>
                </c:pt>
                <c:pt idx="88">
                  <c:v>1991.13</c:v>
                </c:pt>
                <c:pt idx="89">
                  <c:v>1991.25</c:v>
                </c:pt>
                <c:pt idx="90">
                  <c:v>1991.38</c:v>
                </c:pt>
                <c:pt idx="91">
                  <c:v>1991.5</c:v>
                </c:pt>
                <c:pt idx="92">
                  <c:v>1991.63</c:v>
                </c:pt>
                <c:pt idx="93">
                  <c:v>1991.75</c:v>
                </c:pt>
                <c:pt idx="94">
                  <c:v>1991.88</c:v>
                </c:pt>
                <c:pt idx="95">
                  <c:v>1992</c:v>
                </c:pt>
                <c:pt idx="96">
                  <c:v>1992.13</c:v>
                </c:pt>
                <c:pt idx="97">
                  <c:v>1992.25</c:v>
                </c:pt>
                <c:pt idx="98">
                  <c:v>1992.38</c:v>
                </c:pt>
                <c:pt idx="99">
                  <c:v>1992.5</c:v>
                </c:pt>
                <c:pt idx="100">
                  <c:v>1992.63</c:v>
                </c:pt>
                <c:pt idx="101">
                  <c:v>1992.75</c:v>
                </c:pt>
                <c:pt idx="102">
                  <c:v>1992.88</c:v>
                </c:pt>
                <c:pt idx="103">
                  <c:v>1993</c:v>
                </c:pt>
                <c:pt idx="104">
                  <c:v>1993.13</c:v>
                </c:pt>
                <c:pt idx="105">
                  <c:v>1993.25</c:v>
                </c:pt>
                <c:pt idx="106">
                  <c:v>1993.38</c:v>
                </c:pt>
                <c:pt idx="107">
                  <c:v>1993.5</c:v>
                </c:pt>
                <c:pt idx="108">
                  <c:v>1993.63</c:v>
                </c:pt>
                <c:pt idx="109">
                  <c:v>1993.75</c:v>
                </c:pt>
                <c:pt idx="110">
                  <c:v>1993.88</c:v>
                </c:pt>
                <c:pt idx="111">
                  <c:v>1994</c:v>
                </c:pt>
                <c:pt idx="112">
                  <c:v>1994.13</c:v>
                </c:pt>
                <c:pt idx="113">
                  <c:v>1994.25</c:v>
                </c:pt>
                <c:pt idx="114">
                  <c:v>1994.38</c:v>
                </c:pt>
                <c:pt idx="115">
                  <c:v>1994.5</c:v>
                </c:pt>
                <c:pt idx="116">
                  <c:v>1994.63</c:v>
                </c:pt>
                <c:pt idx="117">
                  <c:v>1994.75</c:v>
                </c:pt>
                <c:pt idx="118">
                  <c:v>1994.88</c:v>
                </c:pt>
                <c:pt idx="119">
                  <c:v>1995</c:v>
                </c:pt>
                <c:pt idx="120">
                  <c:v>1995.13</c:v>
                </c:pt>
                <c:pt idx="121">
                  <c:v>1995.25</c:v>
                </c:pt>
                <c:pt idx="122">
                  <c:v>1995.38</c:v>
                </c:pt>
                <c:pt idx="123">
                  <c:v>1995.5</c:v>
                </c:pt>
                <c:pt idx="124">
                  <c:v>1995.63</c:v>
                </c:pt>
                <c:pt idx="125">
                  <c:v>1995.75</c:v>
                </c:pt>
                <c:pt idx="126">
                  <c:v>1995.88</c:v>
                </c:pt>
                <c:pt idx="127">
                  <c:v>1996</c:v>
                </c:pt>
                <c:pt idx="128">
                  <c:v>1996.13</c:v>
                </c:pt>
                <c:pt idx="129">
                  <c:v>1996.25</c:v>
                </c:pt>
                <c:pt idx="130">
                  <c:v>1996.38</c:v>
                </c:pt>
                <c:pt idx="131">
                  <c:v>1996.5</c:v>
                </c:pt>
                <c:pt idx="132">
                  <c:v>1996.63</c:v>
                </c:pt>
                <c:pt idx="133">
                  <c:v>1996.75</c:v>
                </c:pt>
                <c:pt idx="134">
                  <c:v>1996.88</c:v>
                </c:pt>
                <c:pt idx="135">
                  <c:v>1997</c:v>
                </c:pt>
                <c:pt idx="136">
                  <c:v>1997.13</c:v>
                </c:pt>
                <c:pt idx="137">
                  <c:v>1997.25</c:v>
                </c:pt>
                <c:pt idx="138">
                  <c:v>1997.38</c:v>
                </c:pt>
                <c:pt idx="139">
                  <c:v>1997.5</c:v>
                </c:pt>
                <c:pt idx="140">
                  <c:v>1997.63</c:v>
                </c:pt>
                <c:pt idx="141">
                  <c:v>1997.75</c:v>
                </c:pt>
                <c:pt idx="142">
                  <c:v>1997.88</c:v>
                </c:pt>
                <c:pt idx="143">
                  <c:v>1998</c:v>
                </c:pt>
                <c:pt idx="144">
                  <c:v>1998.13</c:v>
                </c:pt>
                <c:pt idx="145">
                  <c:v>1998.25</c:v>
                </c:pt>
                <c:pt idx="146">
                  <c:v>1998.38</c:v>
                </c:pt>
                <c:pt idx="147">
                  <c:v>1998.5</c:v>
                </c:pt>
                <c:pt idx="148">
                  <c:v>1998.63</c:v>
                </c:pt>
                <c:pt idx="149">
                  <c:v>1998.75</c:v>
                </c:pt>
                <c:pt idx="150">
                  <c:v>1998.88</c:v>
                </c:pt>
                <c:pt idx="151">
                  <c:v>1999</c:v>
                </c:pt>
                <c:pt idx="152">
                  <c:v>1999.13</c:v>
                </c:pt>
                <c:pt idx="153">
                  <c:v>1999.25</c:v>
                </c:pt>
                <c:pt idx="154">
                  <c:v>1999.38</c:v>
                </c:pt>
                <c:pt idx="155">
                  <c:v>1999.5</c:v>
                </c:pt>
                <c:pt idx="156">
                  <c:v>1999.63</c:v>
                </c:pt>
                <c:pt idx="157">
                  <c:v>1999.75</c:v>
                </c:pt>
                <c:pt idx="158">
                  <c:v>1999.88</c:v>
                </c:pt>
                <c:pt idx="159">
                  <c:v>2000</c:v>
                </c:pt>
                <c:pt idx="160">
                  <c:v>2000.13</c:v>
                </c:pt>
                <c:pt idx="161">
                  <c:v>2000.25</c:v>
                </c:pt>
                <c:pt idx="162">
                  <c:v>2000.38</c:v>
                </c:pt>
                <c:pt idx="163">
                  <c:v>2000.5</c:v>
                </c:pt>
                <c:pt idx="164">
                  <c:v>2000.63</c:v>
                </c:pt>
                <c:pt idx="165">
                  <c:v>2000.75</c:v>
                </c:pt>
                <c:pt idx="166">
                  <c:v>2000.88</c:v>
                </c:pt>
                <c:pt idx="167">
                  <c:v>2001</c:v>
                </c:pt>
                <c:pt idx="168">
                  <c:v>2001.13</c:v>
                </c:pt>
                <c:pt idx="169">
                  <c:v>2001.25</c:v>
                </c:pt>
                <c:pt idx="170">
                  <c:v>2001.38</c:v>
                </c:pt>
                <c:pt idx="171">
                  <c:v>2001.5</c:v>
                </c:pt>
                <c:pt idx="172">
                  <c:v>2001.63</c:v>
                </c:pt>
                <c:pt idx="173">
                  <c:v>2001.75</c:v>
                </c:pt>
                <c:pt idx="174">
                  <c:v>2001.88</c:v>
                </c:pt>
                <c:pt idx="175">
                  <c:v>2002</c:v>
                </c:pt>
                <c:pt idx="176">
                  <c:v>2002.13</c:v>
                </c:pt>
                <c:pt idx="177">
                  <c:v>2002.25</c:v>
                </c:pt>
                <c:pt idx="178">
                  <c:v>2002.38</c:v>
                </c:pt>
                <c:pt idx="179">
                  <c:v>2002.5</c:v>
                </c:pt>
                <c:pt idx="180">
                  <c:v>2002.63</c:v>
                </c:pt>
                <c:pt idx="181">
                  <c:v>2002.75</c:v>
                </c:pt>
                <c:pt idx="182">
                  <c:v>2002.88</c:v>
                </c:pt>
                <c:pt idx="183">
                  <c:v>2003</c:v>
                </c:pt>
                <c:pt idx="184">
                  <c:v>2003.13</c:v>
                </c:pt>
                <c:pt idx="185">
                  <c:v>2003.25</c:v>
                </c:pt>
                <c:pt idx="186">
                  <c:v>2003.38</c:v>
                </c:pt>
                <c:pt idx="187">
                  <c:v>2003.5</c:v>
                </c:pt>
                <c:pt idx="188">
                  <c:v>2003.63</c:v>
                </c:pt>
                <c:pt idx="189">
                  <c:v>2003.75</c:v>
                </c:pt>
                <c:pt idx="190">
                  <c:v>2003.88</c:v>
                </c:pt>
                <c:pt idx="191">
                  <c:v>2004</c:v>
                </c:pt>
                <c:pt idx="192">
                  <c:v>2004.13</c:v>
                </c:pt>
                <c:pt idx="193">
                  <c:v>2004.25</c:v>
                </c:pt>
                <c:pt idx="194">
                  <c:v>2004.38</c:v>
                </c:pt>
                <c:pt idx="195">
                  <c:v>2004.5</c:v>
                </c:pt>
                <c:pt idx="196">
                  <c:v>2004.63</c:v>
                </c:pt>
                <c:pt idx="197">
                  <c:v>2004.75</c:v>
                </c:pt>
                <c:pt idx="198">
                  <c:v>2004.88</c:v>
                </c:pt>
                <c:pt idx="199">
                  <c:v>2005</c:v>
                </c:pt>
                <c:pt idx="200">
                  <c:v>2005.13</c:v>
                </c:pt>
                <c:pt idx="201">
                  <c:v>2005.25</c:v>
                </c:pt>
                <c:pt idx="202">
                  <c:v>2005.38</c:v>
                </c:pt>
                <c:pt idx="203">
                  <c:v>2005.5</c:v>
                </c:pt>
                <c:pt idx="204">
                  <c:v>2005.63</c:v>
                </c:pt>
                <c:pt idx="205">
                  <c:v>2005.75</c:v>
                </c:pt>
                <c:pt idx="206">
                  <c:v>2005.88</c:v>
                </c:pt>
                <c:pt idx="207">
                  <c:v>2006</c:v>
                </c:pt>
                <c:pt idx="208">
                  <c:v>2006.13</c:v>
                </c:pt>
                <c:pt idx="209">
                  <c:v>2006.25</c:v>
                </c:pt>
                <c:pt idx="210">
                  <c:v>2006.38</c:v>
                </c:pt>
                <c:pt idx="211">
                  <c:v>2006.5</c:v>
                </c:pt>
                <c:pt idx="212">
                  <c:v>2006.63</c:v>
                </c:pt>
                <c:pt idx="213">
                  <c:v>2006.75</c:v>
                </c:pt>
                <c:pt idx="214">
                  <c:v>2006.88</c:v>
                </c:pt>
                <c:pt idx="215">
                  <c:v>2007</c:v>
                </c:pt>
                <c:pt idx="216">
                  <c:v>2007.13</c:v>
                </c:pt>
                <c:pt idx="217">
                  <c:v>2007.25</c:v>
                </c:pt>
                <c:pt idx="218">
                  <c:v>2007.38</c:v>
                </c:pt>
                <c:pt idx="219">
                  <c:v>2007.5</c:v>
                </c:pt>
                <c:pt idx="220">
                  <c:v>2007.63</c:v>
                </c:pt>
                <c:pt idx="221">
                  <c:v>2007.75</c:v>
                </c:pt>
                <c:pt idx="222">
                  <c:v>2007.88</c:v>
                </c:pt>
                <c:pt idx="223">
                  <c:v>2008</c:v>
                </c:pt>
                <c:pt idx="224">
                  <c:v>2008.13</c:v>
                </c:pt>
                <c:pt idx="225">
                  <c:v>2008.25</c:v>
                </c:pt>
                <c:pt idx="226">
                  <c:v>2008.38</c:v>
                </c:pt>
                <c:pt idx="227">
                  <c:v>2008.5</c:v>
                </c:pt>
                <c:pt idx="228">
                  <c:v>2008.63</c:v>
                </c:pt>
                <c:pt idx="229">
                  <c:v>2008.75</c:v>
                </c:pt>
                <c:pt idx="230">
                  <c:v>2008.88</c:v>
                </c:pt>
                <c:pt idx="231">
                  <c:v>2009</c:v>
                </c:pt>
                <c:pt idx="232">
                  <c:v>2009.13</c:v>
                </c:pt>
                <c:pt idx="233">
                  <c:v>2009.25</c:v>
                </c:pt>
                <c:pt idx="234">
                  <c:v>2009.38</c:v>
                </c:pt>
                <c:pt idx="235">
                  <c:v>2009.5</c:v>
                </c:pt>
                <c:pt idx="236">
                  <c:v>2009.63</c:v>
                </c:pt>
                <c:pt idx="237">
                  <c:v>2009.75</c:v>
                </c:pt>
                <c:pt idx="238">
                  <c:v>2009.88</c:v>
                </c:pt>
                <c:pt idx="239">
                  <c:v>2010</c:v>
                </c:pt>
                <c:pt idx="240">
                  <c:v>2010.13</c:v>
                </c:pt>
                <c:pt idx="241">
                  <c:v>2010.25</c:v>
                </c:pt>
                <c:pt idx="242">
                  <c:v>2010.38</c:v>
                </c:pt>
                <c:pt idx="243">
                  <c:v>2010.5</c:v>
                </c:pt>
                <c:pt idx="244">
                  <c:v>2010.63</c:v>
                </c:pt>
                <c:pt idx="245">
                  <c:v>2010.75</c:v>
                </c:pt>
                <c:pt idx="246">
                  <c:v>2010.88</c:v>
                </c:pt>
                <c:pt idx="247">
                  <c:v>2011</c:v>
                </c:pt>
                <c:pt idx="248">
                  <c:v>2011.13</c:v>
                </c:pt>
                <c:pt idx="249">
                  <c:v>2011.25</c:v>
                </c:pt>
                <c:pt idx="250">
                  <c:v>2011.38</c:v>
                </c:pt>
                <c:pt idx="251">
                  <c:v>2011.5</c:v>
                </c:pt>
                <c:pt idx="252">
                  <c:v>2011.63</c:v>
                </c:pt>
                <c:pt idx="253">
                  <c:v>2011.75</c:v>
                </c:pt>
                <c:pt idx="254">
                  <c:v>2011.88</c:v>
                </c:pt>
                <c:pt idx="255">
                  <c:v>2012</c:v>
                </c:pt>
                <c:pt idx="256">
                  <c:v>2012.13</c:v>
                </c:pt>
                <c:pt idx="257">
                  <c:v>2012.25</c:v>
                </c:pt>
                <c:pt idx="258">
                  <c:v>2012.38</c:v>
                </c:pt>
                <c:pt idx="259">
                  <c:v>2012.5</c:v>
                </c:pt>
                <c:pt idx="260">
                  <c:v>2012.63</c:v>
                </c:pt>
                <c:pt idx="261">
                  <c:v>2012.75</c:v>
                </c:pt>
                <c:pt idx="262">
                  <c:v>2012.88</c:v>
                </c:pt>
                <c:pt idx="263">
                  <c:v>2013</c:v>
                </c:pt>
                <c:pt idx="264">
                  <c:v>2013.13</c:v>
                </c:pt>
                <c:pt idx="265">
                  <c:v>2013.25</c:v>
                </c:pt>
                <c:pt idx="266">
                  <c:v>2013.38</c:v>
                </c:pt>
                <c:pt idx="267">
                  <c:v>2013.5</c:v>
                </c:pt>
                <c:pt idx="268">
                  <c:v>2013.63</c:v>
                </c:pt>
                <c:pt idx="269">
                  <c:v>2013.75</c:v>
                </c:pt>
                <c:pt idx="270">
                  <c:v>2013.88</c:v>
                </c:pt>
                <c:pt idx="271">
                  <c:v>2014</c:v>
                </c:pt>
                <c:pt idx="272">
                  <c:v>2014.13</c:v>
                </c:pt>
                <c:pt idx="273">
                  <c:v>2014.25</c:v>
                </c:pt>
                <c:pt idx="274">
                  <c:v>2014.38</c:v>
                </c:pt>
                <c:pt idx="275">
                  <c:v>2014.5</c:v>
                </c:pt>
                <c:pt idx="276">
                  <c:v>2014.63</c:v>
                </c:pt>
                <c:pt idx="277">
                  <c:v>2014.75</c:v>
                </c:pt>
                <c:pt idx="278">
                  <c:v>2014.88</c:v>
                </c:pt>
                <c:pt idx="279">
                  <c:v>2015</c:v>
                </c:pt>
                <c:pt idx="280">
                  <c:v>2015.13</c:v>
                </c:pt>
                <c:pt idx="281">
                  <c:v>2015.25</c:v>
                </c:pt>
                <c:pt idx="282">
                  <c:v>2015.38</c:v>
                </c:pt>
                <c:pt idx="283">
                  <c:v>2015.5</c:v>
                </c:pt>
                <c:pt idx="284">
                  <c:v>2015.63</c:v>
                </c:pt>
                <c:pt idx="285">
                  <c:v>2015.75</c:v>
                </c:pt>
                <c:pt idx="286">
                  <c:v>2015.88</c:v>
                </c:pt>
                <c:pt idx="287">
                  <c:v>2016</c:v>
                </c:pt>
                <c:pt idx="288">
                  <c:v>2016.13</c:v>
                </c:pt>
                <c:pt idx="289">
                  <c:v>2016.25</c:v>
                </c:pt>
                <c:pt idx="290">
                  <c:v>2016.38</c:v>
                </c:pt>
                <c:pt idx="291">
                  <c:v>2016.5</c:v>
                </c:pt>
                <c:pt idx="292">
                  <c:v>2016.63</c:v>
                </c:pt>
                <c:pt idx="293">
                  <c:v>2016.75</c:v>
                </c:pt>
                <c:pt idx="294">
                  <c:v>2016.88</c:v>
                </c:pt>
                <c:pt idx="295">
                  <c:v>2017</c:v>
                </c:pt>
                <c:pt idx="296">
                  <c:v>2017.13</c:v>
                </c:pt>
                <c:pt idx="297">
                  <c:v>2017.25</c:v>
                </c:pt>
                <c:pt idx="298">
                  <c:v>2017.38</c:v>
                </c:pt>
                <c:pt idx="299">
                  <c:v>2017.5</c:v>
                </c:pt>
                <c:pt idx="300">
                  <c:v>2017.63</c:v>
                </c:pt>
                <c:pt idx="301">
                  <c:v>2017.75</c:v>
                </c:pt>
                <c:pt idx="302">
                  <c:v>2017.88</c:v>
                </c:pt>
                <c:pt idx="303">
                  <c:v>2018</c:v>
                </c:pt>
                <c:pt idx="304">
                  <c:v>2018.13</c:v>
                </c:pt>
                <c:pt idx="305">
                  <c:v>2018.25</c:v>
                </c:pt>
                <c:pt idx="306">
                  <c:v>2018.38</c:v>
                </c:pt>
                <c:pt idx="307">
                  <c:v>2018.5</c:v>
                </c:pt>
                <c:pt idx="308">
                  <c:v>2018.63</c:v>
                </c:pt>
                <c:pt idx="309">
                  <c:v>2018.75</c:v>
                </c:pt>
                <c:pt idx="310">
                  <c:v>2018.88</c:v>
                </c:pt>
                <c:pt idx="311">
                  <c:v>2019</c:v>
                </c:pt>
                <c:pt idx="312">
                  <c:v>2019.13</c:v>
                </c:pt>
                <c:pt idx="313">
                  <c:v>2019.25</c:v>
                </c:pt>
                <c:pt idx="314">
                  <c:v>2019.38</c:v>
                </c:pt>
                <c:pt idx="315">
                  <c:v>2019.5</c:v>
                </c:pt>
                <c:pt idx="316">
                  <c:v>2019.63</c:v>
                </c:pt>
                <c:pt idx="317">
                  <c:v>2019.75</c:v>
                </c:pt>
                <c:pt idx="318">
                  <c:v>2019.88</c:v>
                </c:pt>
                <c:pt idx="319">
                  <c:v>2020</c:v>
                </c:pt>
                <c:pt idx="320">
                  <c:v>2020.13</c:v>
                </c:pt>
                <c:pt idx="321">
                  <c:v>2020.25</c:v>
                </c:pt>
                <c:pt idx="322">
                  <c:v>2020.38</c:v>
                </c:pt>
                <c:pt idx="323">
                  <c:v>2020.5</c:v>
                </c:pt>
                <c:pt idx="324">
                  <c:v>2020.63</c:v>
                </c:pt>
                <c:pt idx="325">
                  <c:v>2020.75</c:v>
                </c:pt>
                <c:pt idx="326">
                  <c:v>2020.88</c:v>
                </c:pt>
                <c:pt idx="327">
                  <c:v>2021</c:v>
                </c:pt>
                <c:pt idx="328">
                  <c:v>2021.13</c:v>
                </c:pt>
                <c:pt idx="329">
                  <c:v>2021.25</c:v>
                </c:pt>
                <c:pt idx="330">
                  <c:v>2021.38</c:v>
                </c:pt>
                <c:pt idx="331">
                  <c:v>2021.5</c:v>
                </c:pt>
                <c:pt idx="332">
                  <c:v>2021.63</c:v>
                </c:pt>
                <c:pt idx="333">
                  <c:v>2021.75</c:v>
                </c:pt>
                <c:pt idx="334">
                  <c:v>2021.88</c:v>
                </c:pt>
                <c:pt idx="335">
                  <c:v>2022</c:v>
                </c:pt>
                <c:pt idx="336">
                  <c:v>2022.13</c:v>
                </c:pt>
                <c:pt idx="337">
                  <c:v>2022.25</c:v>
                </c:pt>
                <c:pt idx="338">
                  <c:v>2022.38</c:v>
                </c:pt>
                <c:pt idx="339">
                  <c:v>2022.5</c:v>
                </c:pt>
                <c:pt idx="340">
                  <c:v>2022.63</c:v>
                </c:pt>
                <c:pt idx="341">
                  <c:v>2022.75</c:v>
                </c:pt>
                <c:pt idx="342">
                  <c:v>2022.88</c:v>
                </c:pt>
                <c:pt idx="343">
                  <c:v>2023</c:v>
                </c:pt>
                <c:pt idx="344">
                  <c:v>2023.13</c:v>
                </c:pt>
                <c:pt idx="345">
                  <c:v>2023.25</c:v>
                </c:pt>
                <c:pt idx="346">
                  <c:v>2023.38</c:v>
                </c:pt>
                <c:pt idx="347">
                  <c:v>2023.5</c:v>
                </c:pt>
                <c:pt idx="348">
                  <c:v>2023.63</c:v>
                </c:pt>
                <c:pt idx="349">
                  <c:v>2023.75</c:v>
                </c:pt>
                <c:pt idx="350">
                  <c:v>2023.88</c:v>
                </c:pt>
                <c:pt idx="351">
                  <c:v>2024</c:v>
                </c:pt>
                <c:pt idx="352">
                  <c:v>2024.13</c:v>
                </c:pt>
                <c:pt idx="353">
                  <c:v>2024.25</c:v>
                </c:pt>
                <c:pt idx="354">
                  <c:v>2024.38</c:v>
                </c:pt>
                <c:pt idx="355">
                  <c:v>2024.5</c:v>
                </c:pt>
                <c:pt idx="356">
                  <c:v>2024.63</c:v>
                </c:pt>
                <c:pt idx="357">
                  <c:v>2024.75</c:v>
                </c:pt>
                <c:pt idx="358">
                  <c:v>2024.88</c:v>
                </c:pt>
                <c:pt idx="359">
                  <c:v>2025</c:v>
                </c:pt>
                <c:pt idx="360">
                  <c:v>2025.13</c:v>
                </c:pt>
                <c:pt idx="361">
                  <c:v>2025.25</c:v>
                </c:pt>
                <c:pt idx="362">
                  <c:v>2025.38</c:v>
                </c:pt>
                <c:pt idx="363">
                  <c:v>2025.5</c:v>
                </c:pt>
                <c:pt idx="364">
                  <c:v>2025.63</c:v>
                </c:pt>
                <c:pt idx="365">
                  <c:v>2025.75</c:v>
                </c:pt>
                <c:pt idx="366">
                  <c:v>2025.88</c:v>
                </c:pt>
                <c:pt idx="367">
                  <c:v>2026</c:v>
                </c:pt>
                <c:pt idx="368">
                  <c:v>2026.13</c:v>
                </c:pt>
                <c:pt idx="369">
                  <c:v>2026.25</c:v>
                </c:pt>
                <c:pt idx="370">
                  <c:v>2026.38</c:v>
                </c:pt>
                <c:pt idx="371">
                  <c:v>2026.5</c:v>
                </c:pt>
                <c:pt idx="372">
                  <c:v>2026.63</c:v>
                </c:pt>
                <c:pt idx="373">
                  <c:v>2026.75</c:v>
                </c:pt>
                <c:pt idx="374">
                  <c:v>2026.88</c:v>
                </c:pt>
                <c:pt idx="375">
                  <c:v>2027</c:v>
                </c:pt>
                <c:pt idx="376">
                  <c:v>2027.13</c:v>
                </c:pt>
                <c:pt idx="377">
                  <c:v>2027.25</c:v>
                </c:pt>
                <c:pt idx="378">
                  <c:v>2027.38</c:v>
                </c:pt>
                <c:pt idx="379">
                  <c:v>2027.5</c:v>
                </c:pt>
                <c:pt idx="380">
                  <c:v>2027.63</c:v>
                </c:pt>
                <c:pt idx="381">
                  <c:v>2027.75</c:v>
                </c:pt>
                <c:pt idx="382">
                  <c:v>2027.88</c:v>
                </c:pt>
                <c:pt idx="383">
                  <c:v>2028</c:v>
                </c:pt>
                <c:pt idx="384">
                  <c:v>2028.13</c:v>
                </c:pt>
                <c:pt idx="385">
                  <c:v>2028.25</c:v>
                </c:pt>
                <c:pt idx="386">
                  <c:v>2028.38</c:v>
                </c:pt>
                <c:pt idx="387">
                  <c:v>2028.5</c:v>
                </c:pt>
                <c:pt idx="388">
                  <c:v>2028.63</c:v>
                </c:pt>
                <c:pt idx="389">
                  <c:v>2028.75</c:v>
                </c:pt>
                <c:pt idx="390">
                  <c:v>2028.88</c:v>
                </c:pt>
                <c:pt idx="391">
                  <c:v>2029</c:v>
                </c:pt>
                <c:pt idx="392">
                  <c:v>2029.13</c:v>
                </c:pt>
                <c:pt idx="393">
                  <c:v>2029.25</c:v>
                </c:pt>
                <c:pt idx="394">
                  <c:v>2029.38</c:v>
                </c:pt>
                <c:pt idx="395">
                  <c:v>2029.5</c:v>
                </c:pt>
                <c:pt idx="396">
                  <c:v>2029.63</c:v>
                </c:pt>
                <c:pt idx="397">
                  <c:v>2029.75</c:v>
                </c:pt>
                <c:pt idx="398">
                  <c:v>2029.88</c:v>
                </c:pt>
                <c:pt idx="399">
                  <c:v>2030</c:v>
                </c:pt>
                <c:pt idx="400">
                  <c:v>2030.13</c:v>
                </c:pt>
                <c:pt idx="401">
                  <c:v>2030.25</c:v>
                </c:pt>
                <c:pt idx="402">
                  <c:v>2030.38</c:v>
                </c:pt>
                <c:pt idx="403">
                  <c:v>2030.5</c:v>
                </c:pt>
                <c:pt idx="404">
                  <c:v>2030.63</c:v>
                </c:pt>
                <c:pt idx="405">
                  <c:v>2030.75</c:v>
                </c:pt>
                <c:pt idx="406">
                  <c:v>2030.88</c:v>
                </c:pt>
                <c:pt idx="407">
                  <c:v>2031</c:v>
                </c:pt>
                <c:pt idx="408">
                  <c:v>2031.13</c:v>
                </c:pt>
                <c:pt idx="409">
                  <c:v>2031.25</c:v>
                </c:pt>
                <c:pt idx="410">
                  <c:v>2031.38</c:v>
                </c:pt>
                <c:pt idx="411">
                  <c:v>2031.5</c:v>
                </c:pt>
                <c:pt idx="412">
                  <c:v>2031.63</c:v>
                </c:pt>
                <c:pt idx="413">
                  <c:v>2031.75</c:v>
                </c:pt>
                <c:pt idx="414">
                  <c:v>2031.88</c:v>
                </c:pt>
                <c:pt idx="415">
                  <c:v>2032</c:v>
                </c:pt>
                <c:pt idx="416">
                  <c:v>2032.13</c:v>
                </c:pt>
                <c:pt idx="417">
                  <c:v>2032.25</c:v>
                </c:pt>
                <c:pt idx="418">
                  <c:v>2032.38</c:v>
                </c:pt>
                <c:pt idx="419">
                  <c:v>2032.5</c:v>
                </c:pt>
                <c:pt idx="420">
                  <c:v>2032.63</c:v>
                </c:pt>
                <c:pt idx="421">
                  <c:v>2032.75</c:v>
                </c:pt>
                <c:pt idx="422">
                  <c:v>2032.88</c:v>
                </c:pt>
                <c:pt idx="423">
                  <c:v>2033</c:v>
                </c:pt>
                <c:pt idx="424">
                  <c:v>2033.13</c:v>
                </c:pt>
                <c:pt idx="425">
                  <c:v>2033.25</c:v>
                </c:pt>
                <c:pt idx="426">
                  <c:v>2033.38</c:v>
                </c:pt>
                <c:pt idx="427">
                  <c:v>2033.5</c:v>
                </c:pt>
                <c:pt idx="428">
                  <c:v>2033.63</c:v>
                </c:pt>
                <c:pt idx="429">
                  <c:v>2033.75</c:v>
                </c:pt>
                <c:pt idx="430">
                  <c:v>2033.88</c:v>
                </c:pt>
                <c:pt idx="431">
                  <c:v>2034</c:v>
                </c:pt>
                <c:pt idx="432">
                  <c:v>2034.13</c:v>
                </c:pt>
                <c:pt idx="433">
                  <c:v>2034.25</c:v>
                </c:pt>
                <c:pt idx="434">
                  <c:v>2034.38</c:v>
                </c:pt>
                <c:pt idx="435">
                  <c:v>2034.5</c:v>
                </c:pt>
                <c:pt idx="436">
                  <c:v>2034.63</c:v>
                </c:pt>
                <c:pt idx="437">
                  <c:v>2034.75</c:v>
                </c:pt>
                <c:pt idx="438">
                  <c:v>2034.88</c:v>
                </c:pt>
                <c:pt idx="439">
                  <c:v>2035</c:v>
                </c:pt>
                <c:pt idx="440">
                  <c:v>2035.13</c:v>
                </c:pt>
                <c:pt idx="441">
                  <c:v>2035.25</c:v>
                </c:pt>
                <c:pt idx="442">
                  <c:v>2035.38</c:v>
                </c:pt>
                <c:pt idx="443">
                  <c:v>2035.5</c:v>
                </c:pt>
                <c:pt idx="444">
                  <c:v>2035.63</c:v>
                </c:pt>
                <c:pt idx="445">
                  <c:v>2035.75</c:v>
                </c:pt>
                <c:pt idx="446">
                  <c:v>2035.88</c:v>
                </c:pt>
                <c:pt idx="447">
                  <c:v>2036</c:v>
                </c:pt>
                <c:pt idx="448">
                  <c:v>2036.13</c:v>
                </c:pt>
                <c:pt idx="449">
                  <c:v>2036.25</c:v>
                </c:pt>
                <c:pt idx="450">
                  <c:v>2036.38</c:v>
                </c:pt>
                <c:pt idx="451">
                  <c:v>2036.5</c:v>
                </c:pt>
                <c:pt idx="452">
                  <c:v>2036.63</c:v>
                </c:pt>
                <c:pt idx="453">
                  <c:v>2036.75</c:v>
                </c:pt>
                <c:pt idx="454">
                  <c:v>2036.88</c:v>
                </c:pt>
                <c:pt idx="455">
                  <c:v>2037</c:v>
                </c:pt>
                <c:pt idx="456">
                  <c:v>2037.13</c:v>
                </c:pt>
                <c:pt idx="457">
                  <c:v>2037.25</c:v>
                </c:pt>
                <c:pt idx="458">
                  <c:v>2037.38</c:v>
                </c:pt>
                <c:pt idx="459">
                  <c:v>2037.5</c:v>
                </c:pt>
                <c:pt idx="460">
                  <c:v>2037.63</c:v>
                </c:pt>
                <c:pt idx="461">
                  <c:v>2037.75</c:v>
                </c:pt>
                <c:pt idx="462">
                  <c:v>2037.88</c:v>
                </c:pt>
                <c:pt idx="463">
                  <c:v>2038</c:v>
                </c:pt>
                <c:pt idx="464">
                  <c:v>2038.13</c:v>
                </c:pt>
                <c:pt idx="465">
                  <c:v>2038.25</c:v>
                </c:pt>
                <c:pt idx="466">
                  <c:v>2038.38</c:v>
                </c:pt>
                <c:pt idx="467">
                  <c:v>2038.5</c:v>
                </c:pt>
                <c:pt idx="468">
                  <c:v>2038.63</c:v>
                </c:pt>
                <c:pt idx="469">
                  <c:v>2038.75</c:v>
                </c:pt>
                <c:pt idx="470">
                  <c:v>2038.88</c:v>
                </c:pt>
                <c:pt idx="471">
                  <c:v>2039</c:v>
                </c:pt>
                <c:pt idx="472">
                  <c:v>2039.13</c:v>
                </c:pt>
                <c:pt idx="473">
                  <c:v>2039.25</c:v>
                </c:pt>
                <c:pt idx="474">
                  <c:v>2039.38</c:v>
                </c:pt>
                <c:pt idx="475">
                  <c:v>2039.5</c:v>
                </c:pt>
                <c:pt idx="476">
                  <c:v>2039.63</c:v>
                </c:pt>
                <c:pt idx="477">
                  <c:v>2039.75</c:v>
                </c:pt>
                <c:pt idx="478">
                  <c:v>2039.88</c:v>
                </c:pt>
                <c:pt idx="479">
                  <c:v>2040</c:v>
                </c:pt>
                <c:pt idx="480">
                  <c:v>2040.13</c:v>
                </c:pt>
                <c:pt idx="481">
                  <c:v>2040.25</c:v>
                </c:pt>
                <c:pt idx="482">
                  <c:v>2040.38</c:v>
                </c:pt>
                <c:pt idx="483">
                  <c:v>2040.5</c:v>
                </c:pt>
                <c:pt idx="484">
                  <c:v>2040.63</c:v>
                </c:pt>
                <c:pt idx="485">
                  <c:v>2040.75</c:v>
                </c:pt>
                <c:pt idx="486">
                  <c:v>2040.88</c:v>
                </c:pt>
                <c:pt idx="487">
                  <c:v>2041</c:v>
                </c:pt>
                <c:pt idx="488">
                  <c:v>2041.13</c:v>
                </c:pt>
                <c:pt idx="489">
                  <c:v>2041.25</c:v>
                </c:pt>
                <c:pt idx="490">
                  <c:v>2041.38</c:v>
                </c:pt>
                <c:pt idx="491">
                  <c:v>2041.5</c:v>
                </c:pt>
                <c:pt idx="492">
                  <c:v>2041.63</c:v>
                </c:pt>
                <c:pt idx="493">
                  <c:v>2041.75</c:v>
                </c:pt>
                <c:pt idx="494">
                  <c:v>2041.88</c:v>
                </c:pt>
                <c:pt idx="495">
                  <c:v>2042</c:v>
                </c:pt>
                <c:pt idx="496">
                  <c:v>2042.13</c:v>
                </c:pt>
                <c:pt idx="497">
                  <c:v>2042.25</c:v>
                </c:pt>
                <c:pt idx="498">
                  <c:v>2042.38</c:v>
                </c:pt>
                <c:pt idx="499">
                  <c:v>2042.5</c:v>
                </c:pt>
                <c:pt idx="500">
                  <c:v>2042.63</c:v>
                </c:pt>
                <c:pt idx="501">
                  <c:v>2042.75</c:v>
                </c:pt>
                <c:pt idx="502">
                  <c:v>2042.88</c:v>
                </c:pt>
                <c:pt idx="503">
                  <c:v>2043</c:v>
                </c:pt>
                <c:pt idx="504">
                  <c:v>2043.13</c:v>
                </c:pt>
                <c:pt idx="505">
                  <c:v>2043.25</c:v>
                </c:pt>
                <c:pt idx="506">
                  <c:v>2043.38</c:v>
                </c:pt>
                <c:pt idx="507">
                  <c:v>2043.5</c:v>
                </c:pt>
                <c:pt idx="508">
                  <c:v>2043.63</c:v>
                </c:pt>
                <c:pt idx="509">
                  <c:v>2043.75</c:v>
                </c:pt>
                <c:pt idx="510">
                  <c:v>2043.88</c:v>
                </c:pt>
                <c:pt idx="511">
                  <c:v>2044</c:v>
                </c:pt>
                <c:pt idx="512">
                  <c:v>2044.13</c:v>
                </c:pt>
                <c:pt idx="513">
                  <c:v>2044.25</c:v>
                </c:pt>
                <c:pt idx="514">
                  <c:v>2044.38</c:v>
                </c:pt>
                <c:pt idx="515">
                  <c:v>2044.5</c:v>
                </c:pt>
                <c:pt idx="516">
                  <c:v>2044.63</c:v>
                </c:pt>
                <c:pt idx="517">
                  <c:v>2044.75</c:v>
                </c:pt>
                <c:pt idx="518">
                  <c:v>2044.88</c:v>
                </c:pt>
                <c:pt idx="519">
                  <c:v>2045</c:v>
                </c:pt>
                <c:pt idx="520">
                  <c:v>2045.13</c:v>
                </c:pt>
                <c:pt idx="521">
                  <c:v>2045.25</c:v>
                </c:pt>
                <c:pt idx="522">
                  <c:v>2045.38</c:v>
                </c:pt>
                <c:pt idx="523">
                  <c:v>2045.5</c:v>
                </c:pt>
                <c:pt idx="524">
                  <c:v>2045.63</c:v>
                </c:pt>
                <c:pt idx="525">
                  <c:v>2045.75</c:v>
                </c:pt>
                <c:pt idx="526">
                  <c:v>2045.88</c:v>
                </c:pt>
                <c:pt idx="527">
                  <c:v>2046</c:v>
                </c:pt>
                <c:pt idx="528">
                  <c:v>2046.13</c:v>
                </c:pt>
                <c:pt idx="529">
                  <c:v>2046.25</c:v>
                </c:pt>
                <c:pt idx="530">
                  <c:v>2046.38</c:v>
                </c:pt>
                <c:pt idx="531">
                  <c:v>2046.5</c:v>
                </c:pt>
                <c:pt idx="532">
                  <c:v>2046.63</c:v>
                </c:pt>
                <c:pt idx="533">
                  <c:v>2046.75</c:v>
                </c:pt>
                <c:pt idx="534">
                  <c:v>2046.88</c:v>
                </c:pt>
                <c:pt idx="535">
                  <c:v>2047</c:v>
                </c:pt>
                <c:pt idx="536">
                  <c:v>2047.13</c:v>
                </c:pt>
                <c:pt idx="537">
                  <c:v>2047.25</c:v>
                </c:pt>
                <c:pt idx="538">
                  <c:v>2047.38</c:v>
                </c:pt>
                <c:pt idx="539">
                  <c:v>2047.5</c:v>
                </c:pt>
                <c:pt idx="540">
                  <c:v>2047.63</c:v>
                </c:pt>
                <c:pt idx="541">
                  <c:v>2047.75</c:v>
                </c:pt>
                <c:pt idx="542">
                  <c:v>2047.88</c:v>
                </c:pt>
                <c:pt idx="543">
                  <c:v>2048</c:v>
                </c:pt>
                <c:pt idx="544">
                  <c:v>2048.13</c:v>
                </c:pt>
                <c:pt idx="545">
                  <c:v>2048.25</c:v>
                </c:pt>
                <c:pt idx="546">
                  <c:v>2048.38</c:v>
                </c:pt>
                <c:pt idx="547">
                  <c:v>2048.5</c:v>
                </c:pt>
                <c:pt idx="548">
                  <c:v>2048.63</c:v>
                </c:pt>
                <c:pt idx="549">
                  <c:v>2048.75</c:v>
                </c:pt>
                <c:pt idx="550">
                  <c:v>2048.88</c:v>
                </c:pt>
                <c:pt idx="551">
                  <c:v>2049</c:v>
                </c:pt>
                <c:pt idx="552">
                  <c:v>2049.13</c:v>
                </c:pt>
                <c:pt idx="553">
                  <c:v>2049.25</c:v>
                </c:pt>
                <c:pt idx="554">
                  <c:v>2049.38</c:v>
                </c:pt>
                <c:pt idx="555">
                  <c:v>2049.5</c:v>
                </c:pt>
                <c:pt idx="556">
                  <c:v>2049.63</c:v>
                </c:pt>
                <c:pt idx="557">
                  <c:v>2049.75</c:v>
                </c:pt>
                <c:pt idx="558">
                  <c:v>2049.88</c:v>
                </c:pt>
                <c:pt idx="559">
                  <c:v>2050</c:v>
                </c:pt>
              </c:numCache>
            </c:numRef>
          </c:xVal>
          <c:yVal>
            <c:numRef>
              <c:f>'CO2'!$AF$4:$AF$564</c:f>
              <c:numCache>
                <c:formatCode>#,##0.00</c:formatCode>
                <c:ptCount val="561"/>
                <c:pt idx="0">
                  <c:v>749.90149999999937</c:v>
                </c:pt>
                <c:pt idx="1">
                  <c:v>746.7192</c:v>
                </c:pt>
                <c:pt idx="2">
                  <c:v>743.55259999999828</c:v>
                </c:pt>
                <c:pt idx="3">
                  <c:v>740.42409999999938</c:v>
                </c:pt>
                <c:pt idx="4">
                  <c:v>737.35469999999827</c:v>
                </c:pt>
                <c:pt idx="5">
                  <c:v>734.36429999999791</c:v>
                </c:pt>
                <c:pt idx="6">
                  <c:v>731.46959999999865</c:v>
                </c:pt>
                <c:pt idx="7">
                  <c:v>728.68530000000055</c:v>
                </c:pt>
                <c:pt idx="8">
                  <c:v>725.84529999999768</c:v>
                </c:pt>
                <c:pt idx="9">
                  <c:v>723.17290000000003</c:v>
                </c:pt>
                <c:pt idx="10">
                  <c:v>720.61149999999998</c:v>
                </c:pt>
                <c:pt idx="11">
                  <c:v>718.11839999999995</c:v>
                </c:pt>
                <c:pt idx="12">
                  <c:v>715.65309999999999</c:v>
                </c:pt>
                <c:pt idx="13">
                  <c:v>713.17970000000003</c:v>
                </c:pt>
                <c:pt idx="14">
                  <c:v>710.67089999999996</c:v>
                </c:pt>
                <c:pt idx="15">
                  <c:v>708.10110000000009</c:v>
                </c:pt>
                <c:pt idx="16">
                  <c:v>705.42410000000007</c:v>
                </c:pt>
                <c:pt idx="17">
                  <c:v>702.68349999999998</c:v>
                </c:pt>
                <c:pt idx="18">
                  <c:v>699.94830000000002</c:v>
                </c:pt>
                <c:pt idx="19">
                  <c:v>697.27369999999996</c:v>
                </c:pt>
                <c:pt idx="20">
                  <c:v>694.70929999999998</c:v>
                </c:pt>
                <c:pt idx="21">
                  <c:v>692.298</c:v>
                </c:pt>
                <c:pt idx="22">
                  <c:v>690.07510000000002</c:v>
                </c:pt>
                <c:pt idx="23">
                  <c:v>688.07370000000003</c:v>
                </c:pt>
                <c:pt idx="24">
                  <c:v>686.41729999999768</c:v>
                </c:pt>
                <c:pt idx="25">
                  <c:v>685.00759999999855</c:v>
                </c:pt>
                <c:pt idx="26">
                  <c:v>683.83659999999816</c:v>
                </c:pt>
                <c:pt idx="27">
                  <c:v>682.8963</c:v>
                </c:pt>
                <c:pt idx="28">
                  <c:v>682.17909999999995</c:v>
                </c:pt>
                <c:pt idx="29">
                  <c:v>681.67769999999996</c:v>
                </c:pt>
                <c:pt idx="30">
                  <c:v>681.38530000000003</c:v>
                </c:pt>
                <c:pt idx="31">
                  <c:v>681.29449999999997</c:v>
                </c:pt>
                <c:pt idx="32">
                  <c:v>681.40109999999936</c:v>
                </c:pt>
                <c:pt idx="33">
                  <c:v>681.69460000000004</c:v>
                </c:pt>
                <c:pt idx="34">
                  <c:v>682.1223</c:v>
                </c:pt>
                <c:pt idx="35">
                  <c:v>682.64099999999996</c:v>
                </c:pt>
                <c:pt idx="36">
                  <c:v>683.21379999999999</c:v>
                </c:pt>
                <c:pt idx="37">
                  <c:v>683.80499999999938</c:v>
                </c:pt>
                <c:pt idx="38">
                  <c:v>684.3873000000001</c:v>
                </c:pt>
                <c:pt idx="39">
                  <c:v>684.93299999999829</c:v>
                </c:pt>
                <c:pt idx="40">
                  <c:v>685.29349999999999</c:v>
                </c:pt>
                <c:pt idx="41">
                  <c:v>685.5698000000001</c:v>
                </c:pt>
                <c:pt idx="42">
                  <c:v>685.76739999999938</c:v>
                </c:pt>
                <c:pt idx="43">
                  <c:v>685.8904</c:v>
                </c:pt>
                <c:pt idx="44">
                  <c:v>685.94270000000006</c:v>
                </c:pt>
                <c:pt idx="45">
                  <c:v>685.92919999999935</c:v>
                </c:pt>
                <c:pt idx="46">
                  <c:v>685.85289999999816</c:v>
                </c:pt>
                <c:pt idx="47">
                  <c:v>685.71670000000006</c:v>
                </c:pt>
                <c:pt idx="48">
                  <c:v>685.85909999999865</c:v>
                </c:pt>
                <c:pt idx="49">
                  <c:v>685.96599999999864</c:v>
                </c:pt>
                <c:pt idx="50">
                  <c:v>686.04099999999937</c:v>
                </c:pt>
                <c:pt idx="51">
                  <c:v>686.08300000000008</c:v>
                </c:pt>
                <c:pt idx="52">
                  <c:v>686.09709999999939</c:v>
                </c:pt>
                <c:pt idx="53">
                  <c:v>686.08310000000006</c:v>
                </c:pt>
                <c:pt idx="54">
                  <c:v>686.04</c:v>
                </c:pt>
                <c:pt idx="55">
                  <c:v>685.96919999999841</c:v>
                </c:pt>
                <c:pt idx="56">
                  <c:v>685.61969999999997</c:v>
                </c:pt>
                <c:pt idx="57">
                  <c:v>685.24749999999938</c:v>
                </c:pt>
                <c:pt idx="58">
                  <c:v>684.86079999999936</c:v>
                </c:pt>
                <c:pt idx="59">
                  <c:v>684.46669999999767</c:v>
                </c:pt>
                <c:pt idx="60">
                  <c:v>684.07339999999999</c:v>
                </c:pt>
                <c:pt idx="61">
                  <c:v>683.68590000000006</c:v>
                </c:pt>
                <c:pt idx="62">
                  <c:v>683.31059999999854</c:v>
                </c:pt>
                <c:pt idx="63">
                  <c:v>682.9507000000001</c:v>
                </c:pt>
                <c:pt idx="64">
                  <c:v>682.72739999999999</c:v>
                </c:pt>
                <c:pt idx="65">
                  <c:v>682.54870000000005</c:v>
                </c:pt>
                <c:pt idx="66">
                  <c:v>682.40859999999998</c:v>
                </c:pt>
                <c:pt idx="67">
                  <c:v>682.303</c:v>
                </c:pt>
                <c:pt idx="68">
                  <c:v>682.22349999999994</c:v>
                </c:pt>
                <c:pt idx="69">
                  <c:v>682.16840000000002</c:v>
                </c:pt>
                <c:pt idx="70">
                  <c:v>682.13289999999938</c:v>
                </c:pt>
                <c:pt idx="71">
                  <c:v>682.11119999999937</c:v>
                </c:pt>
                <c:pt idx="72">
                  <c:v>682.25289999999939</c:v>
                </c:pt>
                <c:pt idx="73">
                  <c:v>682.40390000000002</c:v>
                </c:pt>
                <c:pt idx="74">
                  <c:v>682.55459999999937</c:v>
                </c:pt>
                <c:pt idx="75">
                  <c:v>682.69330000000002</c:v>
                </c:pt>
                <c:pt idx="76">
                  <c:v>682.81209999999828</c:v>
                </c:pt>
                <c:pt idx="77">
                  <c:v>682.90510000000006</c:v>
                </c:pt>
                <c:pt idx="78">
                  <c:v>682.96509999999864</c:v>
                </c:pt>
                <c:pt idx="79">
                  <c:v>682.98719999999867</c:v>
                </c:pt>
                <c:pt idx="80">
                  <c:v>682.68380000000002</c:v>
                </c:pt>
                <c:pt idx="81">
                  <c:v>682.30679999999938</c:v>
                </c:pt>
                <c:pt idx="82">
                  <c:v>681.85199999999816</c:v>
                </c:pt>
                <c:pt idx="83">
                  <c:v>681.31870000000004</c:v>
                </c:pt>
                <c:pt idx="84">
                  <c:v>680.70309999999995</c:v>
                </c:pt>
                <c:pt idx="85">
                  <c:v>680.00469999999996</c:v>
                </c:pt>
                <c:pt idx="86">
                  <c:v>679.22370000000001</c:v>
                </c:pt>
                <c:pt idx="87">
                  <c:v>678.35949999999866</c:v>
                </c:pt>
                <c:pt idx="88">
                  <c:v>677.50219999999865</c:v>
                </c:pt>
                <c:pt idx="89">
                  <c:v>676.58370000000002</c:v>
                </c:pt>
                <c:pt idx="90">
                  <c:v>675.63980000000004</c:v>
                </c:pt>
                <c:pt idx="91">
                  <c:v>674.70079999999996</c:v>
                </c:pt>
                <c:pt idx="92">
                  <c:v>673.79179999999997</c:v>
                </c:pt>
                <c:pt idx="93">
                  <c:v>672.93320000000006</c:v>
                </c:pt>
                <c:pt idx="94">
                  <c:v>672.14690000000007</c:v>
                </c:pt>
                <c:pt idx="95">
                  <c:v>671.44949999999938</c:v>
                </c:pt>
                <c:pt idx="96">
                  <c:v>670.71199999999999</c:v>
                </c:pt>
                <c:pt idx="97">
                  <c:v>670.06770000000006</c:v>
                </c:pt>
                <c:pt idx="98">
                  <c:v>669.49630000000002</c:v>
                </c:pt>
                <c:pt idx="99">
                  <c:v>668.98529999999937</c:v>
                </c:pt>
                <c:pt idx="100">
                  <c:v>668.51990000000001</c:v>
                </c:pt>
                <c:pt idx="101">
                  <c:v>668.09019999999998</c:v>
                </c:pt>
                <c:pt idx="102">
                  <c:v>667.68330000000003</c:v>
                </c:pt>
                <c:pt idx="103">
                  <c:v>667.29179999999997</c:v>
                </c:pt>
                <c:pt idx="104">
                  <c:v>666.72820000000002</c:v>
                </c:pt>
                <c:pt idx="105">
                  <c:v>666.18489999999997</c:v>
                </c:pt>
                <c:pt idx="106">
                  <c:v>665.66840000000002</c:v>
                </c:pt>
                <c:pt idx="107">
                  <c:v>665.18539999999996</c:v>
                </c:pt>
                <c:pt idx="108">
                  <c:v>664.74279999999999</c:v>
                </c:pt>
                <c:pt idx="109">
                  <c:v>664.34419999999841</c:v>
                </c:pt>
                <c:pt idx="110">
                  <c:v>663.99259999999936</c:v>
                </c:pt>
                <c:pt idx="111">
                  <c:v>663.69079999999997</c:v>
                </c:pt>
                <c:pt idx="112">
                  <c:v>664.12080000000003</c:v>
                </c:pt>
                <c:pt idx="113">
                  <c:v>664.59430000000054</c:v>
                </c:pt>
                <c:pt idx="114">
                  <c:v>665.09550000000002</c:v>
                </c:pt>
                <c:pt idx="115">
                  <c:v>665.61540000000002</c:v>
                </c:pt>
                <c:pt idx="116">
                  <c:v>666.14070000000004</c:v>
                </c:pt>
                <c:pt idx="117">
                  <c:v>666.66089999999997</c:v>
                </c:pt>
                <c:pt idx="118">
                  <c:v>667.16970000000003</c:v>
                </c:pt>
                <c:pt idx="119">
                  <c:v>667.65749999999855</c:v>
                </c:pt>
                <c:pt idx="120">
                  <c:v>667.66830000000004</c:v>
                </c:pt>
                <c:pt idx="121">
                  <c:v>667.65909999999997</c:v>
                </c:pt>
                <c:pt idx="122">
                  <c:v>667.6382000000001</c:v>
                </c:pt>
                <c:pt idx="123">
                  <c:v>667.61860000000001</c:v>
                </c:pt>
                <c:pt idx="124">
                  <c:v>667.60719999999935</c:v>
                </c:pt>
                <c:pt idx="125">
                  <c:v>667.61009999999999</c:v>
                </c:pt>
                <c:pt idx="126">
                  <c:v>667.63310000000001</c:v>
                </c:pt>
                <c:pt idx="127">
                  <c:v>667.6807</c:v>
                </c:pt>
                <c:pt idx="128">
                  <c:v>667.72109999999998</c:v>
                </c:pt>
                <c:pt idx="129">
                  <c:v>667.78689999999995</c:v>
                </c:pt>
                <c:pt idx="130">
                  <c:v>667.87819999999999</c:v>
                </c:pt>
                <c:pt idx="131">
                  <c:v>667.99490000000003</c:v>
                </c:pt>
                <c:pt idx="132">
                  <c:v>668.13819999999998</c:v>
                </c:pt>
                <c:pt idx="133">
                  <c:v>668.30880000000002</c:v>
                </c:pt>
                <c:pt idx="134">
                  <c:v>668.50619999999935</c:v>
                </c:pt>
                <c:pt idx="135">
                  <c:v>668.73069999999996</c:v>
                </c:pt>
                <c:pt idx="136">
                  <c:v>668.96959999999865</c:v>
                </c:pt>
                <c:pt idx="137">
                  <c:v>669.23490000000004</c:v>
                </c:pt>
                <c:pt idx="138">
                  <c:v>669.52239999999938</c:v>
                </c:pt>
                <c:pt idx="139">
                  <c:v>669.82739999999865</c:v>
                </c:pt>
                <c:pt idx="140">
                  <c:v>670.14729999999804</c:v>
                </c:pt>
                <c:pt idx="141">
                  <c:v>670.47940000000006</c:v>
                </c:pt>
                <c:pt idx="142">
                  <c:v>670.82039999999938</c:v>
                </c:pt>
                <c:pt idx="143">
                  <c:v>671.1703</c:v>
                </c:pt>
                <c:pt idx="144">
                  <c:v>671.79370000000097</c:v>
                </c:pt>
                <c:pt idx="145">
                  <c:v>672.44069999999829</c:v>
                </c:pt>
                <c:pt idx="146">
                  <c:v>673.11350000000004</c:v>
                </c:pt>
                <c:pt idx="147">
                  <c:v>673.80939999999998</c:v>
                </c:pt>
                <c:pt idx="148">
                  <c:v>674.52959999999996</c:v>
                </c:pt>
                <c:pt idx="149">
                  <c:v>675.27269999999999</c:v>
                </c:pt>
                <c:pt idx="150">
                  <c:v>676.03980000000001</c:v>
                </c:pt>
                <c:pt idx="151">
                  <c:v>676.83039999999937</c:v>
                </c:pt>
                <c:pt idx="152">
                  <c:v>677.65789999999936</c:v>
                </c:pt>
                <c:pt idx="153">
                  <c:v>678.49259999999936</c:v>
                </c:pt>
                <c:pt idx="154">
                  <c:v>679.32829999999842</c:v>
                </c:pt>
                <c:pt idx="155">
                  <c:v>680.16140000000007</c:v>
                </c:pt>
                <c:pt idx="156">
                  <c:v>680.98719999999867</c:v>
                </c:pt>
                <c:pt idx="157">
                  <c:v>681.80179999999996</c:v>
                </c:pt>
                <c:pt idx="158">
                  <c:v>682.6028</c:v>
                </c:pt>
                <c:pt idx="159">
                  <c:v>683.39580000000001</c:v>
                </c:pt>
                <c:pt idx="160">
                  <c:v>684.00900000000001</c:v>
                </c:pt>
                <c:pt idx="161">
                  <c:v>684.58870000000002</c:v>
                </c:pt>
                <c:pt idx="162">
                  <c:v>685.12450000000001</c:v>
                </c:pt>
                <c:pt idx="163">
                  <c:v>685.6019</c:v>
                </c:pt>
                <c:pt idx="164">
                  <c:v>686.01350000000002</c:v>
                </c:pt>
                <c:pt idx="165">
                  <c:v>686.35109999999815</c:v>
                </c:pt>
                <c:pt idx="166">
                  <c:v>686.60629999999935</c:v>
                </c:pt>
                <c:pt idx="167">
                  <c:v>686.77409999999998</c:v>
                </c:pt>
                <c:pt idx="168">
                  <c:v>686.70010000000002</c:v>
                </c:pt>
                <c:pt idx="169">
                  <c:v>686.53140000000008</c:v>
                </c:pt>
                <c:pt idx="170">
                  <c:v>686.28639999999996</c:v>
                </c:pt>
                <c:pt idx="171">
                  <c:v>685.97900000000004</c:v>
                </c:pt>
                <c:pt idx="172">
                  <c:v>685.61959999999999</c:v>
                </c:pt>
                <c:pt idx="173">
                  <c:v>685.21960000000001</c:v>
                </c:pt>
                <c:pt idx="174">
                  <c:v>684.78920000000005</c:v>
                </c:pt>
                <c:pt idx="175">
                  <c:v>684.33479999999997</c:v>
                </c:pt>
                <c:pt idx="176">
                  <c:v>684.00340000000006</c:v>
                </c:pt>
                <c:pt idx="177">
                  <c:v>683.65519999999935</c:v>
                </c:pt>
                <c:pt idx="178">
                  <c:v>683.29880000000003</c:v>
                </c:pt>
                <c:pt idx="179">
                  <c:v>682.93739999999855</c:v>
                </c:pt>
                <c:pt idx="180">
                  <c:v>682.57650000000001</c:v>
                </c:pt>
                <c:pt idx="181">
                  <c:v>682.22199999999998</c:v>
                </c:pt>
                <c:pt idx="182">
                  <c:v>681.8741</c:v>
                </c:pt>
                <c:pt idx="183">
                  <c:v>681.53679999999997</c:v>
                </c:pt>
                <c:pt idx="184">
                  <c:v>681.09180000000003</c:v>
                </c:pt>
                <c:pt idx="185">
                  <c:v>680.67770000000007</c:v>
                </c:pt>
                <c:pt idx="186">
                  <c:v>680.29510000000005</c:v>
                </c:pt>
                <c:pt idx="187">
                  <c:v>679.94589999999937</c:v>
                </c:pt>
                <c:pt idx="188">
                  <c:v>679.63149999999996</c:v>
                </c:pt>
                <c:pt idx="189">
                  <c:v>679.35229999999729</c:v>
                </c:pt>
                <c:pt idx="190">
                  <c:v>679.1096</c:v>
                </c:pt>
                <c:pt idx="191">
                  <c:v>678.90359999999998</c:v>
                </c:pt>
                <c:pt idx="192">
                  <c:v>679.34799999999791</c:v>
                </c:pt>
                <c:pt idx="193">
                  <c:v>679.81040000000007</c:v>
                </c:pt>
                <c:pt idx="194">
                  <c:v>680.28380000000004</c:v>
                </c:pt>
                <c:pt idx="195">
                  <c:v>680.76459999999997</c:v>
                </c:pt>
                <c:pt idx="196">
                  <c:v>681.24689999999998</c:v>
                </c:pt>
                <c:pt idx="197">
                  <c:v>681.72519999999997</c:v>
                </c:pt>
                <c:pt idx="198">
                  <c:v>682.19579999999996</c:v>
                </c:pt>
                <c:pt idx="199">
                  <c:v>682.65749999999866</c:v>
                </c:pt>
                <c:pt idx="200">
                  <c:v>683.08840000000055</c:v>
                </c:pt>
                <c:pt idx="201">
                  <c:v>683.52600000000007</c:v>
                </c:pt>
                <c:pt idx="202">
                  <c:v>683.96649999999829</c:v>
                </c:pt>
                <c:pt idx="203">
                  <c:v>684.40880000000004</c:v>
                </c:pt>
                <c:pt idx="204">
                  <c:v>684.84799999999791</c:v>
                </c:pt>
                <c:pt idx="205">
                  <c:v>685.28570000000002</c:v>
                </c:pt>
                <c:pt idx="206">
                  <c:v>685.71620000000007</c:v>
                </c:pt>
                <c:pt idx="207">
                  <c:v>686.14070000000004</c:v>
                </c:pt>
                <c:pt idx="208">
                  <c:v>686.22979999999995</c:v>
                </c:pt>
                <c:pt idx="209">
                  <c:v>686.27480000000003</c:v>
                </c:pt>
                <c:pt idx="210">
                  <c:v>686.27629999999999</c:v>
                </c:pt>
                <c:pt idx="211">
                  <c:v>686.23050000000001</c:v>
                </c:pt>
                <c:pt idx="212">
                  <c:v>686.13799999999935</c:v>
                </c:pt>
                <c:pt idx="213">
                  <c:v>685.99709999999936</c:v>
                </c:pt>
                <c:pt idx="214">
                  <c:v>685.80799999999829</c:v>
                </c:pt>
                <c:pt idx="215">
                  <c:v>685.56830000000002</c:v>
                </c:pt>
                <c:pt idx="216">
                  <c:v>685.24659999999938</c:v>
                </c:pt>
                <c:pt idx="217">
                  <c:v>684.89729999999804</c:v>
                </c:pt>
                <c:pt idx="218">
                  <c:v>684.5163</c:v>
                </c:pt>
                <c:pt idx="219">
                  <c:v>684.09559999999999</c:v>
                </c:pt>
                <c:pt idx="220">
                  <c:v>683.63259999999866</c:v>
                </c:pt>
                <c:pt idx="221">
                  <c:v>683.12180000000001</c:v>
                </c:pt>
                <c:pt idx="222">
                  <c:v>682.56119999999828</c:v>
                </c:pt>
                <c:pt idx="223">
                  <c:v>681.94699999999841</c:v>
                </c:pt>
                <c:pt idx="224">
                  <c:v>682.36809999999866</c:v>
                </c:pt>
                <c:pt idx="225">
                  <c:v>682.66890000000001</c:v>
                </c:pt>
                <c:pt idx="226">
                  <c:v>682.84419999999841</c:v>
                </c:pt>
                <c:pt idx="227">
                  <c:v>682.88890000000004</c:v>
                </c:pt>
                <c:pt idx="228">
                  <c:v>682.79579999999999</c:v>
                </c:pt>
                <c:pt idx="229">
                  <c:v>682.56329999999855</c:v>
                </c:pt>
                <c:pt idx="230">
                  <c:v>682.18600000000004</c:v>
                </c:pt>
                <c:pt idx="231">
                  <c:v>681.66289999999935</c:v>
                </c:pt>
                <c:pt idx="232">
                  <c:v>679.24130000000002</c:v>
                </c:pt>
                <c:pt idx="233">
                  <c:v>676.76239999999996</c:v>
                </c:pt>
                <c:pt idx="234">
                  <c:v>674.26350000000002</c:v>
                </c:pt>
                <c:pt idx="235">
                  <c:v>671.7808</c:v>
                </c:pt>
                <c:pt idx="236">
                  <c:v>669.34029999999791</c:v>
                </c:pt>
                <c:pt idx="237">
                  <c:v>666.96719999999766</c:v>
                </c:pt>
                <c:pt idx="238">
                  <c:v>664.67949999999996</c:v>
                </c:pt>
                <c:pt idx="239">
                  <c:v>662.49610000000007</c:v>
                </c:pt>
                <c:pt idx="240">
                  <c:v>660.34629999999754</c:v>
                </c:pt>
                <c:pt idx="241">
                  <c:v>658.36430000000007</c:v>
                </c:pt>
                <c:pt idx="242">
                  <c:v>656.52959999999996</c:v>
                </c:pt>
                <c:pt idx="243">
                  <c:v>654.82279999999867</c:v>
                </c:pt>
                <c:pt idx="244">
                  <c:v>653.23050000000001</c:v>
                </c:pt>
                <c:pt idx="245">
                  <c:v>651.73619999999937</c:v>
                </c:pt>
                <c:pt idx="246">
                  <c:v>650.33129999999755</c:v>
                </c:pt>
                <c:pt idx="247">
                  <c:v>649.00340000000006</c:v>
                </c:pt>
                <c:pt idx="248">
                  <c:v>649.23530000000005</c:v>
                </c:pt>
                <c:pt idx="249">
                  <c:v>649.44279999999935</c:v>
                </c:pt>
                <c:pt idx="250">
                  <c:v>649.62519999999938</c:v>
                </c:pt>
                <c:pt idx="251">
                  <c:v>649.78499999999997</c:v>
                </c:pt>
                <c:pt idx="252">
                  <c:v>649.92340000000002</c:v>
                </c:pt>
                <c:pt idx="253">
                  <c:v>650.04309999999998</c:v>
                </c:pt>
                <c:pt idx="254">
                  <c:v>650.14490000000001</c:v>
                </c:pt>
                <c:pt idx="255">
                  <c:v>650.22840000000008</c:v>
                </c:pt>
                <c:pt idx="256">
                  <c:v>649.42930000000001</c:v>
                </c:pt>
                <c:pt idx="257">
                  <c:v>648.65440000000001</c:v>
                </c:pt>
                <c:pt idx="258">
                  <c:v>647.89749999999935</c:v>
                </c:pt>
                <c:pt idx="259">
                  <c:v>647.15089999999998</c:v>
                </c:pt>
                <c:pt idx="260">
                  <c:v>646.4085</c:v>
                </c:pt>
                <c:pt idx="261">
                  <c:v>645.66629999999827</c:v>
                </c:pt>
                <c:pt idx="262">
                  <c:v>644.91919999999936</c:v>
                </c:pt>
                <c:pt idx="263">
                  <c:v>644.16380000000004</c:v>
                </c:pt>
                <c:pt idx="264">
                  <c:v>643.4787</c:v>
                </c:pt>
                <c:pt idx="265">
                  <c:v>642.78869999999995</c:v>
                </c:pt>
                <c:pt idx="266">
                  <c:v>642.09590000000003</c:v>
                </c:pt>
                <c:pt idx="267">
                  <c:v>641.40340000000003</c:v>
                </c:pt>
                <c:pt idx="268">
                  <c:v>640.71460000000002</c:v>
                </c:pt>
                <c:pt idx="269">
                  <c:v>640.02769999999828</c:v>
                </c:pt>
                <c:pt idx="270">
                  <c:v>639.34739999999829</c:v>
                </c:pt>
                <c:pt idx="271">
                  <c:v>638.67169999999999</c:v>
                </c:pt>
                <c:pt idx="272">
                  <c:v>638.17470000000003</c:v>
                </c:pt>
                <c:pt idx="273">
                  <c:v>637.68219999999997</c:v>
                </c:pt>
                <c:pt idx="274">
                  <c:v>637.1952</c:v>
                </c:pt>
                <c:pt idx="275">
                  <c:v>636.71070000000054</c:v>
                </c:pt>
                <c:pt idx="276">
                  <c:v>636.22979999999995</c:v>
                </c:pt>
                <c:pt idx="277">
                  <c:v>635.75360000000001</c:v>
                </c:pt>
                <c:pt idx="278">
                  <c:v>635.27960000000007</c:v>
                </c:pt>
                <c:pt idx="279">
                  <c:v>634.81039999999996</c:v>
                </c:pt>
                <c:pt idx="280">
                  <c:v>635.84779999999864</c:v>
                </c:pt>
                <c:pt idx="281">
                  <c:v>636.77120000000002</c:v>
                </c:pt>
                <c:pt idx="282">
                  <c:v>637.58180000000004</c:v>
                </c:pt>
                <c:pt idx="283">
                  <c:v>638.27449999999999</c:v>
                </c:pt>
                <c:pt idx="284">
                  <c:v>638.84829999999829</c:v>
                </c:pt>
                <c:pt idx="285">
                  <c:v>639.30019999999865</c:v>
                </c:pt>
                <c:pt idx="286">
                  <c:v>639.62450000000001</c:v>
                </c:pt>
                <c:pt idx="287">
                  <c:v>639.82040000000006</c:v>
                </c:pt>
                <c:pt idx="288">
                  <c:v>638.32559999999864</c:v>
                </c:pt>
                <c:pt idx="289">
                  <c:v>636.82249999999829</c:v>
                </c:pt>
                <c:pt idx="290">
                  <c:v>635.31049999999937</c:v>
                </c:pt>
                <c:pt idx="291">
                  <c:v>633.78890000000001</c:v>
                </c:pt>
                <c:pt idx="292">
                  <c:v>632.25840000000005</c:v>
                </c:pt>
                <c:pt idx="293">
                  <c:v>630.71810000000005</c:v>
                </c:pt>
                <c:pt idx="294">
                  <c:v>629.16800000000001</c:v>
                </c:pt>
                <c:pt idx="295">
                  <c:v>627.60850000000005</c:v>
                </c:pt>
                <c:pt idx="296">
                  <c:v>626.02170000000001</c:v>
                </c:pt>
                <c:pt idx="297">
                  <c:v>624.42739999999935</c:v>
                </c:pt>
                <c:pt idx="298">
                  <c:v>622.82479999999998</c:v>
                </c:pt>
                <c:pt idx="299">
                  <c:v>621.21439999999996</c:v>
                </c:pt>
                <c:pt idx="300">
                  <c:v>619.59540000000004</c:v>
                </c:pt>
                <c:pt idx="301">
                  <c:v>617.96890000000008</c:v>
                </c:pt>
                <c:pt idx="302">
                  <c:v>616.33639999999866</c:v>
                </c:pt>
                <c:pt idx="303">
                  <c:v>614.697</c:v>
                </c:pt>
                <c:pt idx="304">
                  <c:v>613.06259999999816</c:v>
                </c:pt>
                <c:pt idx="305">
                  <c:v>611.42229999999768</c:v>
                </c:pt>
                <c:pt idx="306">
                  <c:v>609.7758</c:v>
                </c:pt>
                <c:pt idx="307">
                  <c:v>608.12170000000003</c:v>
                </c:pt>
                <c:pt idx="308">
                  <c:v>606.46459999999865</c:v>
                </c:pt>
                <c:pt idx="309">
                  <c:v>604.80099999999936</c:v>
                </c:pt>
                <c:pt idx="310">
                  <c:v>603.13249999999937</c:v>
                </c:pt>
                <c:pt idx="311">
                  <c:v>601.45739999999864</c:v>
                </c:pt>
                <c:pt idx="312">
                  <c:v>599.79470000000003</c:v>
                </c:pt>
                <c:pt idx="313">
                  <c:v>598.12619999999936</c:v>
                </c:pt>
                <c:pt idx="314">
                  <c:v>596.45269999999755</c:v>
                </c:pt>
                <c:pt idx="315">
                  <c:v>594.77509999999995</c:v>
                </c:pt>
                <c:pt idx="316">
                  <c:v>593.09260000000006</c:v>
                </c:pt>
                <c:pt idx="317">
                  <c:v>591.40619999999865</c:v>
                </c:pt>
                <c:pt idx="318">
                  <c:v>589.71400000000006</c:v>
                </c:pt>
                <c:pt idx="319">
                  <c:v>588.01859999999999</c:v>
                </c:pt>
                <c:pt idx="320">
                  <c:v>586.21950000000004</c:v>
                </c:pt>
                <c:pt idx="321">
                  <c:v>584.43319999999937</c:v>
                </c:pt>
                <c:pt idx="322">
                  <c:v>582.65960000000007</c:v>
                </c:pt>
                <c:pt idx="323">
                  <c:v>580.89850000000001</c:v>
                </c:pt>
                <c:pt idx="324">
                  <c:v>579.15069999999855</c:v>
                </c:pt>
                <c:pt idx="325">
                  <c:v>577.41770000000008</c:v>
                </c:pt>
                <c:pt idx="326">
                  <c:v>575.69949999999994</c:v>
                </c:pt>
                <c:pt idx="327">
                  <c:v>573.99549999999999</c:v>
                </c:pt>
                <c:pt idx="328">
                  <c:v>572.32599999999866</c:v>
                </c:pt>
                <c:pt idx="329">
                  <c:v>570.67010000000005</c:v>
                </c:pt>
                <c:pt idx="330">
                  <c:v>569.03030000000001</c:v>
                </c:pt>
                <c:pt idx="331">
                  <c:v>567.40209999999865</c:v>
                </c:pt>
                <c:pt idx="332">
                  <c:v>565.7885</c:v>
                </c:pt>
                <c:pt idx="333">
                  <c:v>564.18640000000005</c:v>
                </c:pt>
                <c:pt idx="334">
                  <c:v>562.59690000000001</c:v>
                </c:pt>
                <c:pt idx="335">
                  <c:v>561.02060000000006</c:v>
                </c:pt>
                <c:pt idx="336">
                  <c:v>559.42909999999938</c:v>
                </c:pt>
                <c:pt idx="337">
                  <c:v>557.84749999999815</c:v>
                </c:pt>
                <c:pt idx="338">
                  <c:v>556.27970000000005</c:v>
                </c:pt>
                <c:pt idx="339">
                  <c:v>554.72410000000002</c:v>
                </c:pt>
                <c:pt idx="340">
                  <c:v>553.17960000000005</c:v>
                </c:pt>
                <c:pt idx="341">
                  <c:v>551.64699999999937</c:v>
                </c:pt>
                <c:pt idx="342">
                  <c:v>550.12520000000006</c:v>
                </c:pt>
                <c:pt idx="343">
                  <c:v>548.61530000000005</c:v>
                </c:pt>
                <c:pt idx="344">
                  <c:v>547.13300000000004</c:v>
                </c:pt>
                <c:pt idx="345">
                  <c:v>545.66050000000007</c:v>
                </c:pt>
                <c:pt idx="346">
                  <c:v>544.20000000000005</c:v>
                </c:pt>
                <c:pt idx="347">
                  <c:v>542.74929999999938</c:v>
                </c:pt>
                <c:pt idx="348">
                  <c:v>541.30889999999999</c:v>
                </c:pt>
                <c:pt idx="349">
                  <c:v>539.88009999999997</c:v>
                </c:pt>
                <c:pt idx="350">
                  <c:v>538.45979999999997</c:v>
                </c:pt>
                <c:pt idx="351">
                  <c:v>537.05169999999828</c:v>
                </c:pt>
                <c:pt idx="352">
                  <c:v>535.6318</c:v>
                </c:pt>
                <c:pt idx="353">
                  <c:v>534.22180000000003</c:v>
                </c:pt>
                <c:pt idx="354">
                  <c:v>532.82519999999829</c:v>
                </c:pt>
                <c:pt idx="355">
                  <c:v>531.43719999999792</c:v>
                </c:pt>
                <c:pt idx="356">
                  <c:v>530.06209999999828</c:v>
                </c:pt>
                <c:pt idx="357">
                  <c:v>528.69370000000004</c:v>
                </c:pt>
                <c:pt idx="358">
                  <c:v>527.33819999999866</c:v>
                </c:pt>
                <c:pt idx="359">
                  <c:v>525.99430000000007</c:v>
                </c:pt>
                <c:pt idx="360">
                  <c:v>524.65179999999998</c:v>
                </c:pt>
                <c:pt idx="361">
                  <c:v>523.32159999999828</c:v>
                </c:pt>
                <c:pt idx="362">
                  <c:v>522.00189999999998</c:v>
                </c:pt>
                <c:pt idx="363">
                  <c:v>520.69159999999999</c:v>
                </c:pt>
                <c:pt idx="364">
                  <c:v>519.39329999999939</c:v>
                </c:pt>
                <c:pt idx="365">
                  <c:v>518.10440000000006</c:v>
                </c:pt>
                <c:pt idx="366">
                  <c:v>516.82599999999866</c:v>
                </c:pt>
                <c:pt idx="367">
                  <c:v>515.55849999999998</c:v>
                </c:pt>
                <c:pt idx="368">
                  <c:v>514.31889999999999</c:v>
                </c:pt>
                <c:pt idx="369">
                  <c:v>513.09029999999996</c:v>
                </c:pt>
                <c:pt idx="370">
                  <c:v>511.87130000000002</c:v>
                </c:pt>
                <c:pt idx="371">
                  <c:v>510.66210000000001</c:v>
                </c:pt>
                <c:pt idx="372">
                  <c:v>509.46329999999921</c:v>
                </c:pt>
                <c:pt idx="373">
                  <c:v>508.27539999999891</c:v>
                </c:pt>
                <c:pt idx="374">
                  <c:v>507.09669999999892</c:v>
                </c:pt>
                <c:pt idx="375">
                  <c:v>505.92869999999891</c:v>
                </c:pt>
                <c:pt idx="376">
                  <c:v>504.74509999999998</c:v>
                </c:pt>
                <c:pt idx="377">
                  <c:v>503.57099999999991</c:v>
                </c:pt>
                <c:pt idx="378">
                  <c:v>502.40809999999891</c:v>
                </c:pt>
                <c:pt idx="379">
                  <c:v>501.25609999999921</c:v>
                </c:pt>
                <c:pt idx="380">
                  <c:v>500.1126000000001</c:v>
                </c:pt>
                <c:pt idx="381">
                  <c:v>498.97890000000001</c:v>
                </c:pt>
                <c:pt idx="382">
                  <c:v>497.85599999999999</c:v>
                </c:pt>
                <c:pt idx="383">
                  <c:v>496.74279999999999</c:v>
                </c:pt>
                <c:pt idx="384">
                  <c:v>495.65680000000009</c:v>
                </c:pt>
                <c:pt idx="385">
                  <c:v>494.58109999999891</c:v>
                </c:pt>
                <c:pt idx="386">
                  <c:v>493.51510000000002</c:v>
                </c:pt>
                <c:pt idx="387">
                  <c:v>492.45690000000002</c:v>
                </c:pt>
                <c:pt idx="388">
                  <c:v>491.40960000000001</c:v>
                </c:pt>
                <c:pt idx="389">
                  <c:v>490.37169999999998</c:v>
                </c:pt>
                <c:pt idx="390">
                  <c:v>489.34309999999999</c:v>
                </c:pt>
                <c:pt idx="391">
                  <c:v>488.32609999999892</c:v>
                </c:pt>
                <c:pt idx="392">
                  <c:v>487.26850000000002</c:v>
                </c:pt>
                <c:pt idx="393">
                  <c:v>486.22239999999891</c:v>
                </c:pt>
                <c:pt idx="394">
                  <c:v>485.18430000000001</c:v>
                </c:pt>
                <c:pt idx="395">
                  <c:v>484.15800000000002</c:v>
                </c:pt>
                <c:pt idx="396">
                  <c:v>483.14120000000008</c:v>
                </c:pt>
                <c:pt idx="397">
                  <c:v>482.13339999999891</c:v>
                </c:pt>
                <c:pt idx="398">
                  <c:v>481.13529999999997</c:v>
                </c:pt>
                <c:pt idx="399">
                  <c:v>480.1481</c:v>
                </c:pt>
                <c:pt idx="400">
                  <c:v>479.18729999999999</c:v>
                </c:pt>
                <c:pt idx="401">
                  <c:v>478.23739999999879</c:v>
                </c:pt>
                <c:pt idx="402">
                  <c:v>477.29619999999858</c:v>
                </c:pt>
                <c:pt idx="403">
                  <c:v>476.36169999999993</c:v>
                </c:pt>
                <c:pt idx="404">
                  <c:v>475.43419999999998</c:v>
                </c:pt>
                <c:pt idx="405">
                  <c:v>474.5136</c:v>
                </c:pt>
                <c:pt idx="406">
                  <c:v>473.59800000000001</c:v>
                </c:pt>
                <c:pt idx="407">
                  <c:v>472.68709999999999</c:v>
                </c:pt>
                <c:pt idx="408">
                  <c:v>471.78879999999998</c:v>
                </c:pt>
                <c:pt idx="409">
                  <c:v>470.89499999999992</c:v>
                </c:pt>
                <c:pt idx="410">
                  <c:v>470.005</c:v>
                </c:pt>
                <c:pt idx="411">
                  <c:v>469.11989999999997</c:v>
                </c:pt>
                <c:pt idx="412">
                  <c:v>468.24029999999999</c:v>
                </c:pt>
                <c:pt idx="413">
                  <c:v>467.36770000000001</c:v>
                </c:pt>
                <c:pt idx="414">
                  <c:v>466.50149999999991</c:v>
                </c:pt>
                <c:pt idx="415">
                  <c:v>465.6425000000001</c:v>
                </c:pt>
                <c:pt idx="416">
                  <c:v>464.78849999999892</c:v>
                </c:pt>
                <c:pt idx="417">
                  <c:v>463.94049999999999</c:v>
                </c:pt>
                <c:pt idx="418">
                  <c:v>463.10059999999999</c:v>
                </c:pt>
                <c:pt idx="419">
                  <c:v>462.26900000000001</c:v>
                </c:pt>
                <c:pt idx="420">
                  <c:v>461.44579999999962</c:v>
                </c:pt>
                <c:pt idx="421">
                  <c:v>460.62970000000001</c:v>
                </c:pt>
                <c:pt idx="422">
                  <c:v>459.82439999999991</c:v>
                </c:pt>
                <c:pt idx="423">
                  <c:v>459.02550000000002</c:v>
                </c:pt>
                <c:pt idx="424">
                  <c:v>458.24279999999999</c:v>
                </c:pt>
                <c:pt idx="425">
                  <c:v>457.47</c:v>
                </c:pt>
                <c:pt idx="426">
                  <c:v>456.70429999999999</c:v>
                </c:pt>
                <c:pt idx="427">
                  <c:v>455.94740000000002</c:v>
                </c:pt>
                <c:pt idx="428">
                  <c:v>455.2</c:v>
                </c:pt>
                <c:pt idx="429">
                  <c:v>454.46050000000002</c:v>
                </c:pt>
                <c:pt idx="430">
                  <c:v>453.7294</c:v>
                </c:pt>
                <c:pt idx="431">
                  <c:v>453.00709999999998</c:v>
                </c:pt>
                <c:pt idx="432">
                  <c:v>452.29149999999879</c:v>
                </c:pt>
                <c:pt idx="433">
                  <c:v>451.58249999999998</c:v>
                </c:pt>
                <c:pt idx="434">
                  <c:v>450.88310000000001</c:v>
                </c:pt>
                <c:pt idx="435">
                  <c:v>450.19150000000002</c:v>
                </c:pt>
                <c:pt idx="436">
                  <c:v>449.50869999999992</c:v>
                </c:pt>
                <c:pt idx="437">
                  <c:v>448.8338</c:v>
                </c:pt>
                <c:pt idx="438">
                  <c:v>448.16669999999999</c:v>
                </c:pt>
                <c:pt idx="439">
                  <c:v>447.50920000000002</c:v>
                </c:pt>
                <c:pt idx="440">
                  <c:v>446.85239999999999</c:v>
                </c:pt>
                <c:pt idx="441">
                  <c:v>446.20409999999998</c:v>
                </c:pt>
                <c:pt idx="442">
                  <c:v>445.56440000000009</c:v>
                </c:pt>
                <c:pt idx="443">
                  <c:v>444.93180000000001</c:v>
                </c:pt>
                <c:pt idx="444">
                  <c:v>444.30810000000002</c:v>
                </c:pt>
                <c:pt idx="445">
                  <c:v>443.69319999999891</c:v>
                </c:pt>
                <c:pt idx="446">
                  <c:v>443.08619999999871</c:v>
                </c:pt>
                <c:pt idx="447">
                  <c:v>442.48629999999889</c:v>
                </c:pt>
                <c:pt idx="448">
                  <c:v>441.8947</c:v>
                </c:pt>
                <c:pt idx="449">
                  <c:v>441.31049999999999</c:v>
                </c:pt>
                <c:pt idx="450">
                  <c:v>440.73379999999997</c:v>
                </c:pt>
                <c:pt idx="451">
                  <c:v>440.1651</c:v>
                </c:pt>
                <c:pt idx="452">
                  <c:v>439.60419999999999</c:v>
                </c:pt>
                <c:pt idx="453">
                  <c:v>439.05070000000001</c:v>
                </c:pt>
                <c:pt idx="454">
                  <c:v>438.5052</c:v>
                </c:pt>
                <c:pt idx="455">
                  <c:v>437.96649999999892</c:v>
                </c:pt>
                <c:pt idx="456">
                  <c:v>437.43490000000003</c:v>
                </c:pt>
                <c:pt idx="457">
                  <c:v>436.91169999999892</c:v>
                </c:pt>
                <c:pt idx="458">
                  <c:v>436.3956</c:v>
                </c:pt>
                <c:pt idx="459">
                  <c:v>435.88659999999891</c:v>
                </c:pt>
                <c:pt idx="460">
                  <c:v>435.38349999999991</c:v>
                </c:pt>
                <c:pt idx="461">
                  <c:v>434.8897</c:v>
                </c:pt>
                <c:pt idx="462">
                  <c:v>434.40129999999891</c:v>
                </c:pt>
                <c:pt idx="463">
                  <c:v>433.92119999999858</c:v>
                </c:pt>
                <c:pt idx="464">
                  <c:v>433.44479999999999</c:v>
                </c:pt>
                <c:pt idx="465">
                  <c:v>432.97640000000001</c:v>
                </c:pt>
                <c:pt idx="466">
                  <c:v>432.51419999999962</c:v>
                </c:pt>
                <c:pt idx="467">
                  <c:v>432.05840000000001</c:v>
                </c:pt>
                <c:pt idx="468">
                  <c:v>431.6096</c:v>
                </c:pt>
                <c:pt idx="469">
                  <c:v>431.16750000000002</c:v>
                </c:pt>
                <c:pt idx="470">
                  <c:v>430.73270000000002</c:v>
                </c:pt>
                <c:pt idx="471">
                  <c:v>430.30340000000001</c:v>
                </c:pt>
                <c:pt idx="472">
                  <c:v>429.87990000000002</c:v>
                </c:pt>
                <c:pt idx="473">
                  <c:v>429.46429999999992</c:v>
                </c:pt>
                <c:pt idx="474">
                  <c:v>429.0528000000001</c:v>
                </c:pt>
                <c:pt idx="475">
                  <c:v>428.65000000000009</c:v>
                </c:pt>
                <c:pt idx="476">
                  <c:v>428.25110000000001</c:v>
                </c:pt>
                <c:pt idx="477">
                  <c:v>427.85919999999999</c:v>
                </c:pt>
                <c:pt idx="478">
                  <c:v>427.47280000000001</c:v>
                </c:pt>
                <c:pt idx="479">
                  <c:v>427.09479999999991</c:v>
                </c:pt>
                <c:pt idx="480">
                  <c:v>426.72179999999878</c:v>
                </c:pt>
                <c:pt idx="481">
                  <c:v>426.35469999999998</c:v>
                </c:pt>
                <c:pt idx="482">
                  <c:v>425.9916999999989</c:v>
                </c:pt>
                <c:pt idx="483">
                  <c:v>425.63629999999961</c:v>
                </c:pt>
                <c:pt idx="484">
                  <c:v>425.28710000000001</c:v>
                </c:pt>
                <c:pt idx="485">
                  <c:v>424.94449999999989</c:v>
                </c:pt>
                <c:pt idx="486">
                  <c:v>424.60640000000001</c:v>
                </c:pt>
                <c:pt idx="487">
                  <c:v>424.27589999999998</c:v>
                </c:pt>
                <c:pt idx="488">
                  <c:v>423.94819999999999</c:v>
                </c:pt>
                <c:pt idx="489">
                  <c:v>423.62740000000002</c:v>
                </c:pt>
                <c:pt idx="490">
                  <c:v>423.31180000000001</c:v>
                </c:pt>
                <c:pt idx="491">
                  <c:v>423.0027</c:v>
                </c:pt>
                <c:pt idx="492">
                  <c:v>422.69819999999999</c:v>
                </c:pt>
                <c:pt idx="493">
                  <c:v>422.40100000000001</c:v>
                </c:pt>
                <c:pt idx="494">
                  <c:v>422.10829999999999</c:v>
                </c:pt>
                <c:pt idx="495">
                  <c:v>421.8229</c:v>
                </c:pt>
                <c:pt idx="496">
                  <c:v>421.5412</c:v>
                </c:pt>
                <c:pt idx="497">
                  <c:v>421.26589999999999</c:v>
                </c:pt>
                <c:pt idx="498">
                  <c:v>420.99680000000001</c:v>
                </c:pt>
                <c:pt idx="499">
                  <c:v>420.73250000000002</c:v>
                </c:pt>
                <c:pt idx="500">
                  <c:v>420.47239999999891</c:v>
                </c:pt>
                <c:pt idx="501">
                  <c:v>420.21859999999998</c:v>
                </c:pt>
                <c:pt idx="502">
                  <c:v>419.96929999999992</c:v>
                </c:pt>
                <c:pt idx="503">
                  <c:v>419.72770000000003</c:v>
                </c:pt>
                <c:pt idx="504">
                  <c:v>419.48950000000002</c:v>
                </c:pt>
                <c:pt idx="505">
                  <c:v>419.25619999999998</c:v>
                </c:pt>
                <c:pt idx="506">
                  <c:v>419.02929999999998</c:v>
                </c:pt>
                <c:pt idx="507">
                  <c:v>418.8075</c:v>
                </c:pt>
                <c:pt idx="508">
                  <c:v>418.58909999999992</c:v>
                </c:pt>
                <c:pt idx="509">
                  <c:v>418.37720000000002</c:v>
                </c:pt>
                <c:pt idx="510">
                  <c:v>418.16970000000009</c:v>
                </c:pt>
                <c:pt idx="511">
                  <c:v>417.96789999999999</c:v>
                </c:pt>
                <c:pt idx="512">
                  <c:v>417.76909999999992</c:v>
                </c:pt>
                <c:pt idx="513">
                  <c:v>417.57549999999998</c:v>
                </c:pt>
                <c:pt idx="514">
                  <c:v>417.38509999999991</c:v>
                </c:pt>
                <c:pt idx="515">
                  <c:v>417.20069999999993</c:v>
                </c:pt>
                <c:pt idx="516">
                  <c:v>417.02109999999891</c:v>
                </c:pt>
                <c:pt idx="517">
                  <c:v>416.84640000000002</c:v>
                </c:pt>
                <c:pt idx="518">
                  <c:v>416.67559999999992</c:v>
                </c:pt>
                <c:pt idx="519">
                  <c:v>416.50970000000001</c:v>
                </c:pt>
                <c:pt idx="520">
                  <c:v>416.34930000000003</c:v>
                </c:pt>
                <c:pt idx="521">
                  <c:v>416.1936</c:v>
                </c:pt>
                <c:pt idx="522">
                  <c:v>416.04070000000002</c:v>
                </c:pt>
                <c:pt idx="523">
                  <c:v>415.89409999999998</c:v>
                </c:pt>
                <c:pt idx="524">
                  <c:v>415.75099999999992</c:v>
                </c:pt>
                <c:pt idx="525">
                  <c:v>415.61200000000002</c:v>
                </c:pt>
                <c:pt idx="526">
                  <c:v>415.47800000000001</c:v>
                </c:pt>
                <c:pt idx="527">
                  <c:v>415.34800000000001</c:v>
                </c:pt>
                <c:pt idx="528">
                  <c:v>415.22299999999962</c:v>
                </c:pt>
                <c:pt idx="529">
                  <c:v>415.10199999999992</c:v>
                </c:pt>
                <c:pt idx="530">
                  <c:v>414.98599999999891</c:v>
                </c:pt>
                <c:pt idx="531">
                  <c:v>414.87400000000002</c:v>
                </c:pt>
                <c:pt idx="532">
                  <c:v>414.767</c:v>
                </c:pt>
                <c:pt idx="533">
                  <c:v>414.66300000000001</c:v>
                </c:pt>
                <c:pt idx="534">
                  <c:v>414.56399999999991</c:v>
                </c:pt>
                <c:pt idx="535">
                  <c:v>414.46899999999891</c:v>
                </c:pt>
                <c:pt idx="536">
                  <c:v>414.37599999999992</c:v>
                </c:pt>
                <c:pt idx="537">
                  <c:v>414.28800000000001</c:v>
                </c:pt>
                <c:pt idx="538">
                  <c:v>414.202</c:v>
                </c:pt>
                <c:pt idx="539">
                  <c:v>414.12200000000001</c:v>
                </c:pt>
                <c:pt idx="540">
                  <c:v>414.04500000000002</c:v>
                </c:pt>
                <c:pt idx="541">
                  <c:v>413.97300000000001</c:v>
                </c:pt>
                <c:pt idx="542">
                  <c:v>413.90299999999962</c:v>
                </c:pt>
                <c:pt idx="543">
                  <c:v>413.83799999999991</c:v>
                </c:pt>
                <c:pt idx="544">
                  <c:v>413.77699999999879</c:v>
                </c:pt>
                <c:pt idx="545">
                  <c:v>413.72099999999921</c:v>
                </c:pt>
                <c:pt idx="546">
                  <c:v>413.66699999999992</c:v>
                </c:pt>
                <c:pt idx="547">
                  <c:v>413.61900000000009</c:v>
                </c:pt>
                <c:pt idx="548">
                  <c:v>413.572</c:v>
                </c:pt>
                <c:pt idx="549">
                  <c:v>413.53199999999879</c:v>
                </c:pt>
                <c:pt idx="550">
                  <c:v>413.49299999999891</c:v>
                </c:pt>
                <c:pt idx="551">
                  <c:v>413.45800000000003</c:v>
                </c:pt>
                <c:pt idx="552">
                  <c:v>413.42899999999878</c:v>
                </c:pt>
                <c:pt idx="553">
                  <c:v>413.40199999999879</c:v>
                </c:pt>
                <c:pt idx="554">
                  <c:v>413.37799999999999</c:v>
                </c:pt>
                <c:pt idx="555">
                  <c:v>413.35899999999992</c:v>
                </c:pt>
                <c:pt idx="556">
                  <c:v>413.34199999999993</c:v>
                </c:pt>
                <c:pt idx="557">
                  <c:v>413.33</c:v>
                </c:pt>
                <c:pt idx="558">
                  <c:v>413.32099999999991</c:v>
                </c:pt>
                <c:pt idx="559">
                  <c:v>413.31400000000002</c:v>
                </c:pt>
              </c:numCache>
            </c:numRef>
          </c:yVal>
          <c:smooth val="1"/>
        </c:ser>
        <c:ser>
          <c:idx val="2"/>
          <c:order val="2"/>
          <c:tx>
            <c:strRef>
              <c:f>'CO2'!$AG$2</c:f>
              <c:strCache>
                <c:ptCount val="1"/>
                <c:pt idx="0">
                  <c:v>S-HEV</c:v>
                </c:pt>
              </c:strCache>
            </c:strRef>
          </c:tx>
          <c:spPr>
            <a:ln w="19050" cap="rnd">
              <a:solidFill>
                <a:schemeClr val="accent3"/>
              </a:solidFill>
              <a:round/>
            </a:ln>
            <a:effectLst/>
          </c:spPr>
          <c:marker>
            <c:symbol val="none"/>
          </c:marker>
          <c:xVal>
            <c:numRef>
              <c:f>'CO2'!$A$4:$A$564</c:f>
              <c:numCache>
                <c:formatCode>General</c:formatCode>
                <c:ptCount val="561"/>
                <c:pt idx="0">
                  <c:v>1980.13</c:v>
                </c:pt>
                <c:pt idx="1">
                  <c:v>1980.25</c:v>
                </c:pt>
                <c:pt idx="2">
                  <c:v>1980.38</c:v>
                </c:pt>
                <c:pt idx="3">
                  <c:v>1980.5</c:v>
                </c:pt>
                <c:pt idx="4">
                  <c:v>1980.63</c:v>
                </c:pt>
                <c:pt idx="5">
                  <c:v>1980.75</c:v>
                </c:pt>
                <c:pt idx="6">
                  <c:v>1980.88</c:v>
                </c:pt>
                <c:pt idx="7">
                  <c:v>1981</c:v>
                </c:pt>
                <c:pt idx="8">
                  <c:v>1981.13</c:v>
                </c:pt>
                <c:pt idx="9">
                  <c:v>1981.25</c:v>
                </c:pt>
                <c:pt idx="10">
                  <c:v>1981.38</c:v>
                </c:pt>
                <c:pt idx="11">
                  <c:v>1981.5</c:v>
                </c:pt>
                <c:pt idx="12">
                  <c:v>1981.63</c:v>
                </c:pt>
                <c:pt idx="13">
                  <c:v>1981.75</c:v>
                </c:pt>
                <c:pt idx="14">
                  <c:v>1981.88</c:v>
                </c:pt>
                <c:pt idx="15">
                  <c:v>1982</c:v>
                </c:pt>
                <c:pt idx="16">
                  <c:v>1982.13</c:v>
                </c:pt>
                <c:pt idx="17">
                  <c:v>1982.25</c:v>
                </c:pt>
                <c:pt idx="18">
                  <c:v>1982.38</c:v>
                </c:pt>
                <c:pt idx="19">
                  <c:v>1982.5</c:v>
                </c:pt>
                <c:pt idx="20">
                  <c:v>1982.63</c:v>
                </c:pt>
                <c:pt idx="21">
                  <c:v>1982.75</c:v>
                </c:pt>
                <c:pt idx="22">
                  <c:v>1982.88</c:v>
                </c:pt>
                <c:pt idx="23">
                  <c:v>1983</c:v>
                </c:pt>
                <c:pt idx="24">
                  <c:v>1983.13</c:v>
                </c:pt>
                <c:pt idx="25">
                  <c:v>1983.25</c:v>
                </c:pt>
                <c:pt idx="26">
                  <c:v>1983.38</c:v>
                </c:pt>
                <c:pt idx="27">
                  <c:v>1983.5</c:v>
                </c:pt>
                <c:pt idx="28">
                  <c:v>1983.63</c:v>
                </c:pt>
                <c:pt idx="29">
                  <c:v>1983.75</c:v>
                </c:pt>
                <c:pt idx="30">
                  <c:v>1983.88</c:v>
                </c:pt>
                <c:pt idx="31">
                  <c:v>1984</c:v>
                </c:pt>
                <c:pt idx="32">
                  <c:v>1984.13</c:v>
                </c:pt>
                <c:pt idx="33">
                  <c:v>1984.25</c:v>
                </c:pt>
                <c:pt idx="34">
                  <c:v>1984.38</c:v>
                </c:pt>
                <c:pt idx="35">
                  <c:v>1984.5</c:v>
                </c:pt>
                <c:pt idx="36">
                  <c:v>1984.63</c:v>
                </c:pt>
                <c:pt idx="37">
                  <c:v>1984.75</c:v>
                </c:pt>
                <c:pt idx="38">
                  <c:v>1984.88</c:v>
                </c:pt>
                <c:pt idx="39">
                  <c:v>1985</c:v>
                </c:pt>
                <c:pt idx="40">
                  <c:v>1985.13</c:v>
                </c:pt>
                <c:pt idx="41">
                  <c:v>1985.25</c:v>
                </c:pt>
                <c:pt idx="42">
                  <c:v>1985.38</c:v>
                </c:pt>
                <c:pt idx="43">
                  <c:v>1985.5</c:v>
                </c:pt>
                <c:pt idx="44">
                  <c:v>1985.63</c:v>
                </c:pt>
                <c:pt idx="45">
                  <c:v>1985.75</c:v>
                </c:pt>
                <c:pt idx="46">
                  <c:v>1985.88</c:v>
                </c:pt>
                <c:pt idx="47">
                  <c:v>1986</c:v>
                </c:pt>
                <c:pt idx="48">
                  <c:v>1986.13</c:v>
                </c:pt>
                <c:pt idx="49">
                  <c:v>1986.25</c:v>
                </c:pt>
                <c:pt idx="50">
                  <c:v>1986.38</c:v>
                </c:pt>
                <c:pt idx="51">
                  <c:v>1986.5</c:v>
                </c:pt>
                <c:pt idx="52">
                  <c:v>1986.63</c:v>
                </c:pt>
                <c:pt idx="53">
                  <c:v>1986.75</c:v>
                </c:pt>
                <c:pt idx="54">
                  <c:v>1986.88</c:v>
                </c:pt>
                <c:pt idx="55">
                  <c:v>1987</c:v>
                </c:pt>
                <c:pt idx="56">
                  <c:v>1987.13</c:v>
                </c:pt>
                <c:pt idx="57">
                  <c:v>1987.25</c:v>
                </c:pt>
                <c:pt idx="58">
                  <c:v>1987.38</c:v>
                </c:pt>
                <c:pt idx="59">
                  <c:v>1987.5</c:v>
                </c:pt>
                <c:pt idx="60">
                  <c:v>1987.63</c:v>
                </c:pt>
                <c:pt idx="61">
                  <c:v>1987.75</c:v>
                </c:pt>
                <c:pt idx="62">
                  <c:v>1987.88</c:v>
                </c:pt>
                <c:pt idx="63">
                  <c:v>1988</c:v>
                </c:pt>
                <c:pt idx="64">
                  <c:v>1988.13</c:v>
                </c:pt>
                <c:pt idx="65">
                  <c:v>1988.25</c:v>
                </c:pt>
                <c:pt idx="66">
                  <c:v>1988.38</c:v>
                </c:pt>
                <c:pt idx="67">
                  <c:v>1988.5</c:v>
                </c:pt>
                <c:pt idx="68">
                  <c:v>1988.63</c:v>
                </c:pt>
                <c:pt idx="69">
                  <c:v>1988.75</c:v>
                </c:pt>
                <c:pt idx="70">
                  <c:v>1988.88</c:v>
                </c:pt>
                <c:pt idx="71">
                  <c:v>1989</c:v>
                </c:pt>
                <c:pt idx="72">
                  <c:v>1989.13</c:v>
                </c:pt>
                <c:pt idx="73">
                  <c:v>1989.25</c:v>
                </c:pt>
                <c:pt idx="74">
                  <c:v>1989.38</c:v>
                </c:pt>
                <c:pt idx="75">
                  <c:v>1989.5</c:v>
                </c:pt>
                <c:pt idx="76">
                  <c:v>1989.63</c:v>
                </c:pt>
                <c:pt idx="77">
                  <c:v>1989.75</c:v>
                </c:pt>
                <c:pt idx="78">
                  <c:v>1989.88</c:v>
                </c:pt>
                <c:pt idx="79">
                  <c:v>1990</c:v>
                </c:pt>
                <c:pt idx="80">
                  <c:v>1990.13</c:v>
                </c:pt>
                <c:pt idx="81">
                  <c:v>1990.25</c:v>
                </c:pt>
                <c:pt idx="82">
                  <c:v>1990.38</c:v>
                </c:pt>
                <c:pt idx="83">
                  <c:v>1990.5</c:v>
                </c:pt>
                <c:pt idx="84">
                  <c:v>1990.63</c:v>
                </c:pt>
                <c:pt idx="85">
                  <c:v>1990.75</c:v>
                </c:pt>
                <c:pt idx="86">
                  <c:v>1990.88</c:v>
                </c:pt>
                <c:pt idx="87">
                  <c:v>1991</c:v>
                </c:pt>
                <c:pt idx="88">
                  <c:v>1991.13</c:v>
                </c:pt>
                <c:pt idx="89">
                  <c:v>1991.25</c:v>
                </c:pt>
                <c:pt idx="90">
                  <c:v>1991.38</c:v>
                </c:pt>
                <c:pt idx="91">
                  <c:v>1991.5</c:v>
                </c:pt>
                <c:pt idx="92">
                  <c:v>1991.63</c:v>
                </c:pt>
                <c:pt idx="93">
                  <c:v>1991.75</c:v>
                </c:pt>
                <c:pt idx="94">
                  <c:v>1991.88</c:v>
                </c:pt>
                <c:pt idx="95">
                  <c:v>1992</c:v>
                </c:pt>
                <c:pt idx="96">
                  <c:v>1992.13</c:v>
                </c:pt>
                <c:pt idx="97">
                  <c:v>1992.25</c:v>
                </c:pt>
                <c:pt idx="98">
                  <c:v>1992.38</c:v>
                </c:pt>
                <c:pt idx="99">
                  <c:v>1992.5</c:v>
                </c:pt>
                <c:pt idx="100">
                  <c:v>1992.63</c:v>
                </c:pt>
                <c:pt idx="101">
                  <c:v>1992.75</c:v>
                </c:pt>
                <c:pt idx="102">
                  <c:v>1992.88</c:v>
                </c:pt>
                <c:pt idx="103">
                  <c:v>1993</c:v>
                </c:pt>
                <c:pt idx="104">
                  <c:v>1993.13</c:v>
                </c:pt>
                <c:pt idx="105">
                  <c:v>1993.25</c:v>
                </c:pt>
                <c:pt idx="106">
                  <c:v>1993.38</c:v>
                </c:pt>
                <c:pt idx="107">
                  <c:v>1993.5</c:v>
                </c:pt>
                <c:pt idx="108">
                  <c:v>1993.63</c:v>
                </c:pt>
                <c:pt idx="109">
                  <c:v>1993.75</c:v>
                </c:pt>
                <c:pt idx="110">
                  <c:v>1993.88</c:v>
                </c:pt>
                <c:pt idx="111">
                  <c:v>1994</c:v>
                </c:pt>
                <c:pt idx="112">
                  <c:v>1994.13</c:v>
                </c:pt>
                <c:pt idx="113">
                  <c:v>1994.25</c:v>
                </c:pt>
                <c:pt idx="114">
                  <c:v>1994.38</c:v>
                </c:pt>
                <c:pt idx="115">
                  <c:v>1994.5</c:v>
                </c:pt>
                <c:pt idx="116">
                  <c:v>1994.63</c:v>
                </c:pt>
                <c:pt idx="117">
                  <c:v>1994.75</c:v>
                </c:pt>
                <c:pt idx="118">
                  <c:v>1994.88</c:v>
                </c:pt>
                <c:pt idx="119">
                  <c:v>1995</c:v>
                </c:pt>
                <c:pt idx="120">
                  <c:v>1995.13</c:v>
                </c:pt>
                <c:pt idx="121">
                  <c:v>1995.25</c:v>
                </c:pt>
                <c:pt idx="122">
                  <c:v>1995.38</c:v>
                </c:pt>
                <c:pt idx="123">
                  <c:v>1995.5</c:v>
                </c:pt>
                <c:pt idx="124">
                  <c:v>1995.63</c:v>
                </c:pt>
                <c:pt idx="125">
                  <c:v>1995.75</c:v>
                </c:pt>
                <c:pt idx="126">
                  <c:v>1995.88</c:v>
                </c:pt>
                <c:pt idx="127">
                  <c:v>1996</c:v>
                </c:pt>
                <c:pt idx="128">
                  <c:v>1996.13</c:v>
                </c:pt>
                <c:pt idx="129">
                  <c:v>1996.25</c:v>
                </c:pt>
                <c:pt idx="130">
                  <c:v>1996.38</c:v>
                </c:pt>
                <c:pt idx="131">
                  <c:v>1996.5</c:v>
                </c:pt>
                <c:pt idx="132">
                  <c:v>1996.63</c:v>
                </c:pt>
                <c:pt idx="133">
                  <c:v>1996.75</c:v>
                </c:pt>
                <c:pt idx="134">
                  <c:v>1996.88</c:v>
                </c:pt>
                <c:pt idx="135">
                  <c:v>1997</c:v>
                </c:pt>
                <c:pt idx="136">
                  <c:v>1997.13</c:v>
                </c:pt>
                <c:pt idx="137">
                  <c:v>1997.25</c:v>
                </c:pt>
                <c:pt idx="138">
                  <c:v>1997.38</c:v>
                </c:pt>
                <c:pt idx="139">
                  <c:v>1997.5</c:v>
                </c:pt>
                <c:pt idx="140">
                  <c:v>1997.63</c:v>
                </c:pt>
                <c:pt idx="141">
                  <c:v>1997.75</c:v>
                </c:pt>
                <c:pt idx="142">
                  <c:v>1997.88</c:v>
                </c:pt>
                <c:pt idx="143">
                  <c:v>1998</c:v>
                </c:pt>
                <c:pt idx="144">
                  <c:v>1998.13</c:v>
                </c:pt>
                <c:pt idx="145">
                  <c:v>1998.25</c:v>
                </c:pt>
                <c:pt idx="146">
                  <c:v>1998.38</c:v>
                </c:pt>
                <c:pt idx="147">
                  <c:v>1998.5</c:v>
                </c:pt>
                <c:pt idx="148">
                  <c:v>1998.63</c:v>
                </c:pt>
                <c:pt idx="149">
                  <c:v>1998.75</c:v>
                </c:pt>
                <c:pt idx="150">
                  <c:v>1998.88</c:v>
                </c:pt>
                <c:pt idx="151">
                  <c:v>1999</c:v>
                </c:pt>
                <c:pt idx="152">
                  <c:v>1999.13</c:v>
                </c:pt>
                <c:pt idx="153">
                  <c:v>1999.25</c:v>
                </c:pt>
                <c:pt idx="154">
                  <c:v>1999.38</c:v>
                </c:pt>
                <c:pt idx="155">
                  <c:v>1999.5</c:v>
                </c:pt>
                <c:pt idx="156">
                  <c:v>1999.63</c:v>
                </c:pt>
                <c:pt idx="157">
                  <c:v>1999.75</c:v>
                </c:pt>
                <c:pt idx="158">
                  <c:v>1999.88</c:v>
                </c:pt>
                <c:pt idx="159">
                  <c:v>2000</c:v>
                </c:pt>
                <c:pt idx="160">
                  <c:v>2000.13</c:v>
                </c:pt>
                <c:pt idx="161">
                  <c:v>2000.25</c:v>
                </c:pt>
                <c:pt idx="162">
                  <c:v>2000.38</c:v>
                </c:pt>
                <c:pt idx="163">
                  <c:v>2000.5</c:v>
                </c:pt>
                <c:pt idx="164">
                  <c:v>2000.63</c:v>
                </c:pt>
                <c:pt idx="165">
                  <c:v>2000.75</c:v>
                </c:pt>
                <c:pt idx="166">
                  <c:v>2000.88</c:v>
                </c:pt>
                <c:pt idx="167">
                  <c:v>2001</c:v>
                </c:pt>
                <c:pt idx="168">
                  <c:v>2001.13</c:v>
                </c:pt>
                <c:pt idx="169">
                  <c:v>2001.25</c:v>
                </c:pt>
                <c:pt idx="170">
                  <c:v>2001.38</c:v>
                </c:pt>
                <c:pt idx="171">
                  <c:v>2001.5</c:v>
                </c:pt>
                <c:pt idx="172">
                  <c:v>2001.63</c:v>
                </c:pt>
                <c:pt idx="173">
                  <c:v>2001.75</c:v>
                </c:pt>
                <c:pt idx="174">
                  <c:v>2001.88</c:v>
                </c:pt>
                <c:pt idx="175">
                  <c:v>2002</c:v>
                </c:pt>
                <c:pt idx="176">
                  <c:v>2002.13</c:v>
                </c:pt>
                <c:pt idx="177">
                  <c:v>2002.25</c:v>
                </c:pt>
                <c:pt idx="178">
                  <c:v>2002.38</c:v>
                </c:pt>
                <c:pt idx="179">
                  <c:v>2002.5</c:v>
                </c:pt>
                <c:pt idx="180">
                  <c:v>2002.63</c:v>
                </c:pt>
                <c:pt idx="181">
                  <c:v>2002.75</c:v>
                </c:pt>
                <c:pt idx="182">
                  <c:v>2002.88</c:v>
                </c:pt>
                <c:pt idx="183">
                  <c:v>2003</c:v>
                </c:pt>
                <c:pt idx="184">
                  <c:v>2003.13</c:v>
                </c:pt>
                <c:pt idx="185">
                  <c:v>2003.25</c:v>
                </c:pt>
                <c:pt idx="186">
                  <c:v>2003.38</c:v>
                </c:pt>
                <c:pt idx="187">
                  <c:v>2003.5</c:v>
                </c:pt>
                <c:pt idx="188">
                  <c:v>2003.63</c:v>
                </c:pt>
                <c:pt idx="189">
                  <c:v>2003.75</c:v>
                </c:pt>
                <c:pt idx="190">
                  <c:v>2003.88</c:v>
                </c:pt>
                <c:pt idx="191">
                  <c:v>2004</c:v>
                </c:pt>
                <c:pt idx="192">
                  <c:v>2004.13</c:v>
                </c:pt>
                <c:pt idx="193">
                  <c:v>2004.25</c:v>
                </c:pt>
                <c:pt idx="194">
                  <c:v>2004.38</c:v>
                </c:pt>
                <c:pt idx="195">
                  <c:v>2004.5</c:v>
                </c:pt>
                <c:pt idx="196">
                  <c:v>2004.63</c:v>
                </c:pt>
                <c:pt idx="197">
                  <c:v>2004.75</c:v>
                </c:pt>
                <c:pt idx="198">
                  <c:v>2004.88</c:v>
                </c:pt>
                <c:pt idx="199">
                  <c:v>2005</c:v>
                </c:pt>
                <c:pt idx="200">
                  <c:v>2005.13</c:v>
                </c:pt>
                <c:pt idx="201">
                  <c:v>2005.25</c:v>
                </c:pt>
                <c:pt idx="202">
                  <c:v>2005.38</c:v>
                </c:pt>
                <c:pt idx="203">
                  <c:v>2005.5</c:v>
                </c:pt>
                <c:pt idx="204">
                  <c:v>2005.63</c:v>
                </c:pt>
                <c:pt idx="205">
                  <c:v>2005.75</c:v>
                </c:pt>
                <c:pt idx="206">
                  <c:v>2005.88</c:v>
                </c:pt>
                <c:pt idx="207">
                  <c:v>2006</c:v>
                </c:pt>
                <c:pt idx="208">
                  <c:v>2006.13</c:v>
                </c:pt>
                <c:pt idx="209">
                  <c:v>2006.25</c:v>
                </c:pt>
                <c:pt idx="210">
                  <c:v>2006.38</c:v>
                </c:pt>
                <c:pt idx="211">
                  <c:v>2006.5</c:v>
                </c:pt>
                <c:pt idx="212">
                  <c:v>2006.63</c:v>
                </c:pt>
                <c:pt idx="213">
                  <c:v>2006.75</c:v>
                </c:pt>
                <c:pt idx="214">
                  <c:v>2006.88</c:v>
                </c:pt>
                <c:pt idx="215">
                  <c:v>2007</c:v>
                </c:pt>
                <c:pt idx="216">
                  <c:v>2007.13</c:v>
                </c:pt>
                <c:pt idx="217">
                  <c:v>2007.25</c:v>
                </c:pt>
                <c:pt idx="218">
                  <c:v>2007.38</c:v>
                </c:pt>
                <c:pt idx="219">
                  <c:v>2007.5</c:v>
                </c:pt>
                <c:pt idx="220">
                  <c:v>2007.63</c:v>
                </c:pt>
                <c:pt idx="221">
                  <c:v>2007.75</c:v>
                </c:pt>
                <c:pt idx="222">
                  <c:v>2007.88</c:v>
                </c:pt>
                <c:pt idx="223">
                  <c:v>2008</c:v>
                </c:pt>
                <c:pt idx="224">
                  <c:v>2008.13</c:v>
                </c:pt>
                <c:pt idx="225">
                  <c:v>2008.25</c:v>
                </c:pt>
                <c:pt idx="226">
                  <c:v>2008.38</c:v>
                </c:pt>
                <c:pt idx="227">
                  <c:v>2008.5</c:v>
                </c:pt>
                <c:pt idx="228">
                  <c:v>2008.63</c:v>
                </c:pt>
                <c:pt idx="229">
                  <c:v>2008.75</c:v>
                </c:pt>
                <c:pt idx="230">
                  <c:v>2008.88</c:v>
                </c:pt>
                <c:pt idx="231">
                  <c:v>2009</c:v>
                </c:pt>
                <c:pt idx="232">
                  <c:v>2009.13</c:v>
                </c:pt>
                <c:pt idx="233">
                  <c:v>2009.25</c:v>
                </c:pt>
                <c:pt idx="234">
                  <c:v>2009.38</c:v>
                </c:pt>
                <c:pt idx="235">
                  <c:v>2009.5</c:v>
                </c:pt>
                <c:pt idx="236">
                  <c:v>2009.63</c:v>
                </c:pt>
                <c:pt idx="237">
                  <c:v>2009.75</c:v>
                </c:pt>
                <c:pt idx="238">
                  <c:v>2009.88</c:v>
                </c:pt>
                <c:pt idx="239">
                  <c:v>2010</c:v>
                </c:pt>
                <c:pt idx="240">
                  <c:v>2010.13</c:v>
                </c:pt>
                <c:pt idx="241">
                  <c:v>2010.25</c:v>
                </c:pt>
                <c:pt idx="242">
                  <c:v>2010.38</c:v>
                </c:pt>
                <c:pt idx="243">
                  <c:v>2010.5</c:v>
                </c:pt>
                <c:pt idx="244">
                  <c:v>2010.63</c:v>
                </c:pt>
                <c:pt idx="245">
                  <c:v>2010.75</c:v>
                </c:pt>
                <c:pt idx="246">
                  <c:v>2010.88</c:v>
                </c:pt>
                <c:pt idx="247">
                  <c:v>2011</c:v>
                </c:pt>
                <c:pt idx="248">
                  <c:v>2011.13</c:v>
                </c:pt>
                <c:pt idx="249">
                  <c:v>2011.25</c:v>
                </c:pt>
                <c:pt idx="250">
                  <c:v>2011.38</c:v>
                </c:pt>
                <c:pt idx="251">
                  <c:v>2011.5</c:v>
                </c:pt>
                <c:pt idx="252">
                  <c:v>2011.63</c:v>
                </c:pt>
                <c:pt idx="253">
                  <c:v>2011.75</c:v>
                </c:pt>
                <c:pt idx="254">
                  <c:v>2011.88</c:v>
                </c:pt>
                <c:pt idx="255">
                  <c:v>2012</c:v>
                </c:pt>
                <c:pt idx="256">
                  <c:v>2012.13</c:v>
                </c:pt>
                <c:pt idx="257">
                  <c:v>2012.25</c:v>
                </c:pt>
                <c:pt idx="258">
                  <c:v>2012.38</c:v>
                </c:pt>
                <c:pt idx="259">
                  <c:v>2012.5</c:v>
                </c:pt>
                <c:pt idx="260">
                  <c:v>2012.63</c:v>
                </c:pt>
                <c:pt idx="261">
                  <c:v>2012.75</c:v>
                </c:pt>
                <c:pt idx="262">
                  <c:v>2012.88</c:v>
                </c:pt>
                <c:pt idx="263">
                  <c:v>2013</c:v>
                </c:pt>
                <c:pt idx="264">
                  <c:v>2013.13</c:v>
                </c:pt>
                <c:pt idx="265">
                  <c:v>2013.25</c:v>
                </c:pt>
                <c:pt idx="266">
                  <c:v>2013.38</c:v>
                </c:pt>
                <c:pt idx="267">
                  <c:v>2013.5</c:v>
                </c:pt>
                <c:pt idx="268">
                  <c:v>2013.63</c:v>
                </c:pt>
                <c:pt idx="269">
                  <c:v>2013.75</c:v>
                </c:pt>
                <c:pt idx="270">
                  <c:v>2013.88</c:v>
                </c:pt>
                <c:pt idx="271">
                  <c:v>2014</c:v>
                </c:pt>
                <c:pt idx="272">
                  <c:v>2014.13</c:v>
                </c:pt>
                <c:pt idx="273">
                  <c:v>2014.25</c:v>
                </c:pt>
                <c:pt idx="274">
                  <c:v>2014.38</c:v>
                </c:pt>
                <c:pt idx="275">
                  <c:v>2014.5</c:v>
                </c:pt>
                <c:pt idx="276">
                  <c:v>2014.63</c:v>
                </c:pt>
                <c:pt idx="277">
                  <c:v>2014.75</c:v>
                </c:pt>
                <c:pt idx="278">
                  <c:v>2014.88</c:v>
                </c:pt>
                <c:pt idx="279">
                  <c:v>2015</c:v>
                </c:pt>
                <c:pt idx="280">
                  <c:v>2015.13</c:v>
                </c:pt>
                <c:pt idx="281">
                  <c:v>2015.25</c:v>
                </c:pt>
                <c:pt idx="282">
                  <c:v>2015.38</c:v>
                </c:pt>
                <c:pt idx="283">
                  <c:v>2015.5</c:v>
                </c:pt>
                <c:pt idx="284">
                  <c:v>2015.63</c:v>
                </c:pt>
                <c:pt idx="285">
                  <c:v>2015.75</c:v>
                </c:pt>
                <c:pt idx="286">
                  <c:v>2015.88</c:v>
                </c:pt>
                <c:pt idx="287">
                  <c:v>2016</c:v>
                </c:pt>
                <c:pt idx="288">
                  <c:v>2016.13</c:v>
                </c:pt>
                <c:pt idx="289">
                  <c:v>2016.25</c:v>
                </c:pt>
                <c:pt idx="290">
                  <c:v>2016.38</c:v>
                </c:pt>
                <c:pt idx="291">
                  <c:v>2016.5</c:v>
                </c:pt>
                <c:pt idx="292">
                  <c:v>2016.63</c:v>
                </c:pt>
                <c:pt idx="293">
                  <c:v>2016.75</c:v>
                </c:pt>
                <c:pt idx="294">
                  <c:v>2016.88</c:v>
                </c:pt>
                <c:pt idx="295">
                  <c:v>2017</c:v>
                </c:pt>
                <c:pt idx="296">
                  <c:v>2017.13</c:v>
                </c:pt>
                <c:pt idx="297">
                  <c:v>2017.25</c:v>
                </c:pt>
                <c:pt idx="298">
                  <c:v>2017.38</c:v>
                </c:pt>
                <c:pt idx="299">
                  <c:v>2017.5</c:v>
                </c:pt>
                <c:pt idx="300">
                  <c:v>2017.63</c:v>
                </c:pt>
                <c:pt idx="301">
                  <c:v>2017.75</c:v>
                </c:pt>
                <c:pt idx="302">
                  <c:v>2017.88</c:v>
                </c:pt>
                <c:pt idx="303">
                  <c:v>2018</c:v>
                </c:pt>
                <c:pt idx="304">
                  <c:v>2018.13</c:v>
                </c:pt>
                <c:pt idx="305">
                  <c:v>2018.25</c:v>
                </c:pt>
                <c:pt idx="306">
                  <c:v>2018.38</c:v>
                </c:pt>
                <c:pt idx="307">
                  <c:v>2018.5</c:v>
                </c:pt>
                <c:pt idx="308">
                  <c:v>2018.63</c:v>
                </c:pt>
                <c:pt idx="309">
                  <c:v>2018.75</c:v>
                </c:pt>
                <c:pt idx="310">
                  <c:v>2018.88</c:v>
                </c:pt>
                <c:pt idx="311">
                  <c:v>2019</c:v>
                </c:pt>
                <c:pt idx="312">
                  <c:v>2019.13</c:v>
                </c:pt>
                <c:pt idx="313">
                  <c:v>2019.25</c:v>
                </c:pt>
                <c:pt idx="314">
                  <c:v>2019.38</c:v>
                </c:pt>
                <c:pt idx="315">
                  <c:v>2019.5</c:v>
                </c:pt>
                <c:pt idx="316">
                  <c:v>2019.63</c:v>
                </c:pt>
                <c:pt idx="317">
                  <c:v>2019.75</c:v>
                </c:pt>
                <c:pt idx="318">
                  <c:v>2019.88</c:v>
                </c:pt>
                <c:pt idx="319">
                  <c:v>2020</c:v>
                </c:pt>
                <c:pt idx="320">
                  <c:v>2020.13</c:v>
                </c:pt>
                <c:pt idx="321">
                  <c:v>2020.25</c:v>
                </c:pt>
                <c:pt idx="322">
                  <c:v>2020.38</c:v>
                </c:pt>
                <c:pt idx="323">
                  <c:v>2020.5</c:v>
                </c:pt>
                <c:pt idx="324">
                  <c:v>2020.63</c:v>
                </c:pt>
                <c:pt idx="325">
                  <c:v>2020.75</c:v>
                </c:pt>
                <c:pt idx="326">
                  <c:v>2020.88</c:v>
                </c:pt>
                <c:pt idx="327">
                  <c:v>2021</c:v>
                </c:pt>
                <c:pt idx="328">
                  <c:v>2021.13</c:v>
                </c:pt>
                <c:pt idx="329">
                  <c:v>2021.25</c:v>
                </c:pt>
                <c:pt idx="330">
                  <c:v>2021.38</c:v>
                </c:pt>
                <c:pt idx="331">
                  <c:v>2021.5</c:v>
                </c:pt>
                <c:pt idx="332">
                  <c:v>2021.63</c:v>
                </c:pt>
                <c:pt idx="333">
                  <c:v>2021.75</c:v>
                </c:pt>
                <c:pt idx="334">
                  <c:v>2021.88</c:v>
                </c:pt>
                <c:pt idx="335">
                  <c:v>2022</c:v>
                </c:pt>
                <c:pt idx="336">
                  <c:v>2022.13</c:v>
                </c:pt>
                <c:pt idx="337">
                  <c:v>2022.25</c:v>
                </c:pt>
                <c:pt idx="338">
                  <c:v>2022.38</c:v>
                </c:pt>
                <c:pt idx="339">
                  <c:v>2022.5</c:v>
                </c:pt>
                <c:pt idx="340">
                  <c:v>2022.63</c:v>
                </c:pt>
                <c:pt idx="341">
                  <c:v>2022.75</c:v>
                </c:pt>
                <c:pt idx="342">
                  <c:v>2022.88</c:v>
                </c:pt>
                <c:pt idx="343">
                  <c:v>2023</c:v>
                </c:pt>
                <c:pt idx="344">
                  <c:v>2023.13</c:v>
                </c:pt>
                <c:pt idx="345">
                  <c:v>2023.25</c:v>
                </c:pt>
                <c:pt idx="346">
                  <c:v>2023.38</c:v>
                </c:pt>
                <c:pt idx="347">
                  <c:v>2023.5</c:v>
                </c:pt>
                <c:pt idx="348">
                  <c:v>2023.63</c:v>
                </c:pt>
                <c:pt idx="349">
                  <c:v>2023.75</c:v>
                </c:pt>
                <c:pt idx="350">
                  <c:v>2023.88</c:v>
                </c:pt>
                <c:pt idx="351">
                  <c:v>2024</c:v>
                </c:pt>
                <c:pt idx="352">
                  <c:v>2024.13</c:v>
                </c:pt>
                <c:pt idx="353">
                  <c:v>2024.25</c:v>
                </c:pt>
                <c:pt idx="354">
                  <c:v>2024.38</c:v>
                </c:pt>
                <c:pt idx="355">
                  <c:v>2024.5</c:v>
                </c:pt>
                <c:pt idx="356">
                  <c:v>2024.63</c:v>
                </c:pt>
                <c:pt idx="357">
                  <c:v>2024.75</c:v>
                </c:pt>
                <c:pt idx="358">
                  <c:v>2024.88</c:v>
                </c:pt>
                <c:pt idx="359">
                  <c:v>2025</c:v>
                </c:pt>
                <c:pt idx="360">
                  <c:v>2025.13</c:v>
                </c:pt>
                <c:pt idx="361">
                  <c:v>2025.25</c:v>
                </c:pt>
                <c:pt idx="362">
                  <c:v>2025.38</c:v>
                </c:pt>
                <c:pt idx="363">
                  <c:v>2025.5</c:v>
                </c:pt>
                <c:pt idx="364">
                  <c:v>2025.63</c:v>
                </c:pt>
                <c:pt idx="365">
                  <c:v>2025.75</c:v>
                </c:pt>
                <c:pt idx="366">
                  <c:v>2025.88</c:v>
                </c:pt>
                <c:pt idx="367">
                  <c:v>2026</c:v>
                </c:pt>
                <c:pt idx="368">
                  <c:v>2026.13</c:v>
                </c:pt>
                <c:pt idx="369">
                  <c:v>2026.25</c:v>
                </c:pt>
                <c:pt idx="370">
                  <c:v>2026.38</c:v>
                </c:pt>
                <c:pt idx="371">
                  <c:v>2026.5</c:v>
                </c:pt>
                <c:pt idx="372">
                  <c:v>2026.63</c:v>
                </c:pt>
                <c:pt idx="373">
                  <c:v>2026.75</c:v>
                </c:pt>
                <c:pt idx="374">
                  <c:v>2026.88</c:v>
                </c:pt>
                <c:pt idx="375">
                  <c:v>2027</c:v>
                </c:pt>
                <c:pt idx="376">
                  <c:v>2027.13</c:v>
                </c:pt>
                <c:pt idx="377">
                  <c:v>2027.25</c:v>
                </c:pt>
                <c:pt idx="378">
                  <c:v>2027.38</c:v>
                </c:pt>
                <c:pt idx="379">
                  <c:v>2027.5</c:v>
                </c:pt>
                <c:pt idx="380">
                  <c:v>2027.63</c:v>
                </c:pt>
                <c:pt idx="381">
                  <c:v>2027.75</c:v>
                </c:pt>
                <c:pt idx="382">
                  <c:v>2027.88</c:v>
                </c:pt>
                <c:pt idx="383">
                  <c:v>2028</c:v>
                </c:pt>
                <c:pt idx="384">
                  <c:v>2028.13</c:v>
                </c:pt>
                <c:pt idx="385">
                  <c:v>2028.25</c:v>
                </c:pt>
                <c:pt idx="386">
                  <c:v>2028.38</c:v>
                </c:pt>
                <c:pt idx="387">
                  <c:v>2028.5</c:v>
                </c:pt>
                <c:pt idx="388">
                  <c:v>2028.63</c:v>
                </c:pt>
                <c:pt idx="389">
                  <c:v>2028.75</c:v>
                </c:pt>
                <c:pt idx="390">
                  <c:v>2028.88</c:v>
                </c:pt>
                <c:pt idx="391">
                  <c:v>2029</c:v>
                </c:pt>
                <c:pt idx="392">
                  <c:v>2029.13</c:v>
                </c:pt>
                <c:pt idx="393">
                  <c:v>2029.25</c:v>
                </c:pt>
                <c:pt idx="394">
                  <c:v>2029.38</c:v>
                </c:pt>
                <c:pt idx="395">
                  <c:v>2029.5</c:v>
                </c:pt>
                <c:pt idx="396">
                  <c:v>2029.63</c:v>
                </c:pt>
                <c:pt idx="397">
                  <c:v>2029.75</c:v>
                </c:pt>
                <c:pt idx="398">
                  <c:v>2029.88</c:v>
                </c:pt>
                <c:pt idx="399">
                  <c:v>2030</c:v>
                </c:pt>
                <c:pt idx="400">
                  <c:v>2030.13</c:v>
                </c:pt>
                <c:pt idx="401">
                  <c:v>2030.25</c:v>
                </c:pt>
                <c:pt idx="402">
                  <c:v>2030.38</c:v>
                </c:pt>
                <c:pt idx="403">
                  <c:v>2030.5</c:v>
                </c:pt>
                <c:pt idx="404">
                  <c:v>2030.63</c:v>
                </c:pt>
                <c:pt idx="405">
                  <c:v>2030.75</c:v>
                </c:pt>
                <c:pt idx="406">
                  <c:v>2030.88</c:v>
                </c:pt>
                <c:pt idx="407">
                  <c:v>2031</c:v>
                </c:pt>
                <c:pt idx="408">
                  <c:v>2031.13</c:v>
                </c:pt>
                <c:pt idx="409">
                  <c:v>2031.25</c:v>
                </c:pt>
                <c:pt idx="410">
                  <c:v>2031.38</c:v>
                </c:pt>
                <c:pt idx="411">
                  <c:v>2031.5</c:v>
                </c:pt>
                <c:pt idx="412">
                  <c:v>2031.63</c:v>
                </c:pt>
                <c:pt idx="413">
                  <c:v>2031.75</c:v>
                </c:pt>
                <c:pt idx="414">
                  <c:v>2031.88</c:v>
                </c:pt>
                <c:pt idx="415">
                  <c:v>2032</c:v>
                </c:pt>
                <c:pt idx="416">
                  <c:v>2032.13</c:v>
                </c:pt>
                <c:pt idx="417">
                  <c:v>2032.25</c:v>
                </c:pt>
                <c:pt idx="418">
                  <c:v>2032.38</c:v>
                </c:pt>
                <c:pt idx="419">
                  <c:v>2032.5</c:v>
                </c:pt>
                <c:pt idx="420">
                  <c:v>2032.63</c:v>
                </c:pt>
                <c:pt idx="421">
                  <c:v>2032.75</c:v>
                </c:pt>
                <c:pt idx="422">
                  <c:v>2032.88</c:v>
                </c:pt>
                <c:pt idx="423">
                  <c:v>2033</c:v>
                </c:pt>
                <c:pt idx="424">
                  <c:v>2033.13</c:v>
                </c:pt>
                <c:pt idx="425">
                  <c:v>2033.25</c:v>
                </c:pt>
                <c:pt idx="426">
                  <c:v>2033.38</c:v>
                </c:pt>
                <c:pt idx="427">
                  <c:v>2033.5</c:v>
                </c:pt>
                <c:pt idx="428">
                  <c:v>2033.63</c:v>
                </c:pt>
                <c:pt idx="429">
                  <c:v>2033.75</c:v>
                </c:pt>
                <c:pt idx="430">
                  <c:v>2033.88</c:v>
                </c:pt>
                <c:pt idx="431">
                  <c:v>2034</c:v>
                </c:pt>
                <c:pt idx="432">
                  <c:v>2034.13</c:v>
                </c:pt>
                <c:pt idx="433">
                  <c:v>2034.25</c:v>
                </c:pt>
                <c:pt idx="434">
                  <c:v>2034.38</c:v>
                </c:pt>
                <c:pt idx="435">
                  <c:v>2034.5</c:v>
                </c:pt>
                <c:pt idx="436">
                  <c:v>2034.63</c:v>
                </c:pt>
                <c:pt idx="437">
                  <c:v>2034.75</c:v>
                </c:pt>
                <c:pt idx="438">
                  <c:v>2034.88</c:v>
                </c:pt>
                <c:pt idx="439">
                  <c:v>2035</c:v>
                </c:pt>
                <c:pt idx="440">
                  <c:v>2035.13</c:v>
                </c:pt>
                <c:pt idx="441">
                  <c:v>2035.25</c:v>
                </c:pt>
                <c:pt idx="442">
                  <c:v>2035.38</c:v>
                </c:pt>
                <c:pt idx="443">
                  <c:v>2035.5</c:v>
                </c:pt>
                <c:pt idx="444">
                  <c:v>2035.63</c:v>
                </c:pt>
                <c:pt idx="445">
                  <c:v>2035.75</c:v>
                </c:pt>
                <c:pt idx="446">
                  <c:v>2035.88</c:v>
                </c:pt>
                <c:pt idx="447">
                  <c:v>2036</c:v>
                </c:pt>
                <c:pt idx="448">
                  <c:v>2036.13</c:v>
                </c:pt>
                <c:pt idx="449">
                  <c:v>2036.25</c:v>
                </c:pt>
                <c:pt idx="450">
                  <c:v>2036.38</c:v>
                </c:pt>
                <c:pt idx="451">
                  <c:v>2036.5</c:v>
                </c:pt>
                <c:pt idx="452">
                  <c:v>2036.63</c:v>
                </c:pt>
                <c:pt idx="453">
                  <c:v>2036.75</c:v>
                </c:pt>
                <c:pt idx="454">
                  <c:v>2036.88</c:v>
                </c:pt>
                <c:pt idx="455">
                  <c:v>2037</c:v>
                </c:pt>
                <c:pt idx="456">
                  <c:v>2037.13</c:v>
                </c:pt>
                <c:pt idx="457">
                  <c:v>2037.25</c:v>
                </c:pt>
                <c:pt idx="458">
                  <c:v>2037.38</c:v>
                </c:pt>
                <c:pt idx="459">
                  <c:v>2037.5</c:v>
                </c:pt>
                <c:pt idx="460">
                  <c:v>2037.63</c:v>
                </c:pt>
                <c:pt idx="461">
                  <c:v>2037.75</c:v>
                </c:pt>
                <c:pt idx="462">
                  <c:v>2037.88</c:v>
                </c:pt>
                <c:pt idx="463">
                  <c:v>2038</c:v>
                </c:pt>
                <c:pt idx="464">
                  <c:v>2038.13</c:v>
                </c:pt>
                <c:pt idx="465">
                  <c:v>2038.25</c:v>
                </c:pt>
                <c:pt idx="466">
                  <c:v>2038.38</c:v>
                </c:pt>
                <c:pt idx="467">
                  <c:v>2038.5</c:v>
                </c:pt>
                <c:pt idx="468">
                  <c:v>2038.63</c:v>
                </c:pt>
                <c:pt idx="469">
                  <c:v>2038.75</c:v>
                </c:pt>
                <c:pt idx="470">
                  <c:v>2038.88</c:v>
                </c:pt>
                <c:pt idx="471">
                  <c:v>2039</c:v>
                </c:pt>
                <c:pt idx="472">
                  <c:v>2039.13</c:v>
                </c:pt>
                <c:pt idx="473">
                  <c:v>2039.25</c:v>
                </c:pt>
                <c:pt idx="474">
                  <c:v>2039.38</c:v>
                </c:pt>
                <c:pt idx="475">
                  <c:v>2039.5</c:v>
                </c:pt>
                <c:pt idx="476">
                  <c:v>2039.63</c:v>
                </c:pt>
                <c:pt idx="477">
                  <c:v>2039.75</c:v>
                </c:pt>
                <c:pt idx="478">
                  <c:v>2039.88</c:v>
                </c:pt>
                <c:pt idx="479">
                  <c:v>2040</c:v>
                </c:pt>
                <c:pt idx="480">
                  <c:v>2040.13</c:v>
                </c:pt>
                <c:pt idx="481">
                  <c:v>2040.25</c:v>
                </c:pt>
                <c:pt idx="482">
                  <c:v>2040.38</c:v>
                </c:pt>
                <c:pt idx="483">
                  <c:v>2040.5</c:v>
                </c:pt>
                <c:pt idx="484">
                  <c:v>2040.63</c:v>
                </c:pt>
                <c:pt idx="485">
                  <c:v>2040.75</c:v>
                </c:pt>
                <c:pt idx="486">
                  <c:v>2040.88</c:v>
                </c:pt>
                <c:pt idx="487">
                  <c:v>2041</c:v>
                </c:pt>
                <c:pt idx="488">
                  <c:v>2041.13</c:v>
                </c:pt>
                <c:pt idx="489">
                  <c:v>2041.25</c:v>
                </c:pt>
                <c:pt idx="490">
                  <c:v>2041.38</c:v>
                </c:pt>
                <c:pt idx="491">
                  <c:v>2041.5</c:v>
                </c:pt>
                <c:pt idx="492">
                  <c:v>2041.63</c:v>
                </c:pt>
                <c:pt idx="493">
                  <c:v>2041.75</c:v>
                </c:pt>
                <c:pt idx="494">
                  <c:v>2041.88</c:v>
                </c:pt>
                <c:pt idx="495">
                  <c:v>2042</c:v>
                </c:pt>
                <c:pt idx="496">
                  <c:v>2042.13</c:v>
                </c:pt>
                <c:pt idx="497">
                  <c:v>2042.25</c:v>
                </c:pt>
                <c:pt idx="498">
                  <c:v>2042.38</c:v>
                </c:pt>
                <c:pt idx="499">
                  <c:v>2042.5</c:v>
                </c:pt>
                <c:pt idx="500">
                  <c:v>2042.63</c:v>
                </c:pt>
                <c:pt idx="501">
                  <c:v>2042.75</c:v>
                </c:pt>
                <c:pt idx="502">
                  <c:v>2042.88</c:v>
                </c:pt>
                <c:pt idx="503">
                  <c:v>2043</c:v>
                </c:pt>
                <c:pt idx="504">
                  <c:v>2043.13</c:v>
                </c:pt>
                <c:pt idx="505">
                  <c:v>2043.25</c:v>
                </c:pt>
                <c:pt idx="506">
                  <c:v>2043.38</c:v>
                </c:pt>
                <c:pt idx="507">
                  <c:v>2043.5</c:v>
                </c:pt>
                <c:pt idx="508">
                  <c:v>2043.63</c:v>
                </c:pt>
                <c:pt idx="509">
                  <c:v>2043.75</c:v>
                </c:pt>
                <c:pt idx="510">
                  <c:v>2043.88</c:v>
                </c:pt>
                <c:pt idx="511">
                  <c:v>2044</c:v>
                </c:pt>
                <c:pt idx="512">
                  <c:v>2044.13</c:v>
                </c:pt>
                <c:pt idx="513">
                  <c:v>2044.25</c:v>
                </c:pt>
                <c:pt idx="514">
                  <c:v>2044.38</c:v>
                </c:pt>
                <c:pt idx="515">
                  <c:v>2044.5</c:v>
                </c:pt>
                <c:pt idx="516">
                  <c:v>2044.63</c:v>
                </c:pt>
                <c:pt idx="517">
                  <c:v>2044.75</c:v>
                </c:pt>
                <c:pt idx="518">
                  <c:v>2044.88</c:v>
                </c:pt>
                <c:pt idx="519">
                  <c:v>2045</c:v>
                </c:pt>
                <c:pt idx="520">
                  <c:v>2045.13</c:v>
                </c:pt>
                <c:pt idx="521">
                  <c:v>2045.25</c:v>
                </c:pt>
                <c:pt idx="522">
                  <c:v>2045.38</c:v>
                </c:pt>
                <c:pt idx="523">
                  <c:v>2045.5</c:v>
                </c:pt>
                <c:pt idx="524">
                  <c:v>2045.63</c:v>
                </c:pt>
                <c:pt idx="525">
                  <c:v>2045.75</c:v>
                </c:pt>
                <c:pt idx="526">
                  <c:v>2045.88</c:v>
                </c:pt>
                <c:pt idx="527">
                  <c:v>2046</c:v>
                </c:pt>
                <c:pt idx="528">
                  <c:v>2046.13</c:v>
                </c:pt>
                <c:pt idx="529">
                  <c:v>2046.25</c:v>
                </c:pt>
                <c:pt idx="530">
                  <c:v>2046.38</c:v>
                </c:pt>
                <c:pt idx="531">
                  <c:v>2046.5</c:v>
                </c:pt>
                <c:pt idx="532">
                  <c:v>2046.63</c:v>
                </c:pt>
                <c:pt idx="533">
                  <c:v>2046.75</c:v>
                </c:pt>
                <c:pt idx="534">
                  <c:v>2046.88</c:v>
                </c:pt>
                <c:pt idx="535">
                  <c:v>2047</c:v>
                </c:pt>
                <c:pt idx="536">
                  <c:v>2047.13</c:v>
                </c:pt>
                <c:pt idx="537">
                  <c:v>2047.25</c:v>
                </c:pt>
                <c:pt idx="538">
                  <c:v>2047.38</c:v>
                </c:pt>
                <c:pt idx="539">
                  <c:v>2047.5</c:v>
                </c:pt>
                <c:pt idx="540">
                  <c:v>2047.63</c:v>
                </c:pt>
                <c:pt idx="541">
                  <c:v>2047.75</c:v>
                </c:pt>
                <c:pt idx="542">
                  <c:v>2047.88</c:v>
                </c:pt>
                <c:pt idx="543">
                  <c:v>2048</c:v>
                </c:pt>
                <c:pt idx="544">
                  <c:v>2048.13</c:v>
                </c:pt>
                <c:pt idx="545">
                  <c:v>2048.25</c:v>
                </c:pt>
                <c:pt idx="546">
                  <c:v>2048.38</c:v>
                </c:pt>
                <c:pt idx="547">
                  <c:v>2048.5</c:v>
                </c:pt>
                <c:pt idx="548">
                  <c:v>2048.63</c:v>
                </c:pt>
                <c:pt idx="549">
                  <c:v>2048.75</c:v>
                </c:pt>
                <c:pt idx="550">
                  <c:v>2048.88</c:v>
                </c:pt>
                <c:pt idx="551">
                  <c:v>2049</c:v>
                </c:pt>
                <c:pt idx="552">
                  <c:v>2049.13</c:v>
                </c:pt>
                <c:pt idx="553">
                  <c:v>2049.25</c:v>
                </c:pt>
                <c:pt idx="554">
                  <c:v>2049.38</c:v>
                </c:pt>
                <c:pt idx="555">
                  <c:v>2049.5</c:v>
                </c:pt>
                <c:pt idx="556">
                  <c:v>2049.63</c:v>
                </c:pt>
                <c:pt idx="557">
                  <c:v>2049.75</c:v>
                </c:pt>
                <c:pt idx="558">
                  <c:v>2049.88</c:v>
                </c:pt>
                <c:pt idx="559">
                  <c:v>2050</c:v>
                </c:pt>
              </c:numCache>
            </c:numRef>
          </c:xVal>
          <c:yVal>
            <c:numRef>
              <c:f>'CO2'!$AG$4:$AG$564</c:f>
              <c:numCache>
                <c:formatCode>#,##0.00</c:formatCode>
                <c:ptCount val="561"/>
                <c:pt idx="0">
                  <c:v>749.90149999999937</c:v>
                </c:pt>
                <c:pt idx="1">
                  <c:v>746.7192</c:v>
                </c:pt>
                <c:pt idx="2">
                  <c:v>743.55259999999828</c:v>
                </c:pt>
                <c:pt idx="3">
                  <c:v>740.42409999999938</c:v>
                </c:pt>
                <c:pt idx="4">
                  <c:v>737.35469999999827</c:v>
                </c:pt>
                <c:pt idx="5">
                  <c:v>734.36429999999791</c:v>
                </c:pt>
                <c:pt idx="6">
                  <c:v>731.46959999999865</c:v>
                </c:pt>
                <c:pt idx="7">
                  <c:v>728.68530000000055</c:v>
                </c:pt>
                <c:pt idx="8">
                  <c:v>725.84529999999768</c:v>
                </c:pt>
                <c:pt idx="9">
                  <c:v>723.17290000000003</c:v>
                </c:pt>
                <c:pt idx="10">
                  <c:v>720.61149999999998</c:v>
                </c:pt>
                <c:pt idx="11">
                  <c:v>718.11839999999995</c:v>
                </c:pt>
                <c:pt idx="12">
                  <c:v>715.65309999999999</c:v>
                </c:pt>
                <c:pt idx="13">
                  <c:v>713.17970000000003</c:v>
                </c:pt>
                <c:pt idx="14">
                  <c:v>710.67089999999996</c:v>
                </c:pt>
                <c:pt idx="15">
                  <c:v>708.10110000000009</c:v>
                </c:pt>
                <c:pt idx="16">
                  <c:v>705.42410000000007</c:v>
                </c:pt>
                <c:pt idx="17">
                  <c:v>702.68349999999998</c:v>
                </c:pt>
                <c:pt idx="18">
                  <c:v>699.94830000000002</c:v>
                </c:pt>
                <c:pt idx="19">
                  <c:v>697.27369999999996</c:v>
                </c:pt>
                <c:pt idx="20">
                  <c:v>694.70929999999998</c:v>
                </c:pt>
                <c:pt idx="21">
                  <c:v>692.298</c:v>
                </c:pt>
                <c:pt idx="22">
                  <c:v>690.07510000000002</c:v>
                </c:pt>
                <c:pt idx="23">
                  <c:v>688.07370000000003</c:v>
                </c:pt>
                <c:pt idx="24">
                  <c:v>686.41729999999768</c:v>
                </c:pt>
                <c:pt idx="25">
                  <c:v>685.00759999999855</c:v>
                </c:pt>
                <c:pt idx="26">
                  <c:v>683.83659999999816</c:v>
                </c:pt>
                <c:pt idx="27">
                  <c:v>682.8963</c:v>
                </c:pt>
                <c:pt idx="28">
                  <c:v>682.17909999999995</c:v>
                </c:pt>
                <c:pt idx="29">
                  <c:v>681.67769999999996</c:v>
                </c:pt>
                <c:pt idx="30">
                  <c:v>681.38530000000003</c:v>
                </c:pt>
                <c:pt idx="31">
                  <c:v>681.29449999999997</c:v>
                </c:pt>
                <c:pt idx="32">
                  <c:v>681.40109999999936</c:v>
                </c:pt>
                <c:pt idx="33">
                  <c:v>681.69460000000004</c:v>
                </c:pt>
                <c:pt idx="34">
                  <c:v>682.1223</c:v>
                </c:pt>
                <c:pt idx="35">
                  <c:v>682.64099999999996</c:v>
                </c:pt>
                <c:pt idx="36">
                  <c:v>683.21379999999999</c:v>
                </c:pt>
                <c:pt idx="37">
                  <c:v>683.80499999999938</c:v>
                </c:pt>
                <c:pt idx="38">
                  <c:v>684.3873000000001</c:v>
                </c:pt>
                <c:pt idx="39">
                  <c:v>684.93299999999829</c:v>
                </c:pt>
                <c:pt idx="40">
                  <c:v>685.29349999999999</c:v>
                </c:pt>
                <c:pt idx="41">
                  <c:v>685.5698000000001</c:v>
                </c:pt>
                <c:pt idx="42">
                  <c:v>685.76739999999938</c:v>
                </c:pt>
                <c:pt idx="43">
                  <c:v>685.8904</c:v>
                </c:pt>
                <c:pt idx="44">
                  <c:v>685.94270000000006</c:v>
                </c:pt>
                <c:pt idx="45">
                  <c:v>685.92919999999935</c:v>
                </c:pt>
                <c:pt idx="46">
                  <c:v>685.85289999999816</c:v>
                </c:pt>
                <c:pt idx="47">
                  <c:v>685.71670000000006</c:v>
                </c:pt>
                <c:pt idx="48">
                  <c:v>685.85909999999865</c:v>
                </c:pt>
                <c:pt idx="49">
                  <c:v>685.96599999999864</c:v>
                </c:pt>
                <c:pt idx="50">
                  <c:v>686.04099999999937</c:v>
                </c:pt>
                <c:pt idx="51">
                  <c:v>686.08300000000008</c:v>
                </c:pt>
                <c:pt idx="52">
                  <c:v>686.09709999999939</c:v>
                </c:pt>
                <c:pt idx="53">
                  <c:v>686.08310000000006</c:v>
                </c:pt>
                <c:pt idx="54">
                  <c:v>686.04</c:v>
                </c:pt>
                <c:pt idx="55">
                  <c:v>685.96919999999841</c:v>
                </c:pt>
                <c:pt idx="56">
                  <c:v>685.61969999999997</c:v>
                </c:pt>
                <c:pt idx="57">
                  <c:v>685.24749999999938</c:v>
                </c:pt>
                <c:pt idx="58">
                  <c:v>684.86079999999936</c:v>
                </c:pt>
                <c:pt idx="59">
                  <c:v>684.46669999999767</c:v>
                </c:pt>
                <c:pt idx="60">
                  <c:v>684.07339999999999</c:v>
                </c:pt>
                <c:pt idx="61">
                  <c:v>683.68590000000006</c:v>
                </c:pt>
                <c:pt idx="62">
                  <c:v>683.31059999999854</c:v>
                </c:pt>
                <c:pt idx="63">
                  <c:v>682.9507000000001</c:v>
                </c:pt>
                <c:pt idx="64">
                  <c:v>682.72739999999999</c:v>
                </c:pt>
                <c:pt idx="65">
                  <c:v>682.54870000000005</c:v>
                </c:pt>
                <c:pt idx="66">
                  <c:v>682.40859999999998</c:v>
                </c:pt>
                <c:pt idx="67">
                  <c:v>682.303</c:v>
                </c:pt>
                <c:pt idx="68">
                  <c:v>682.22349999999994</c:v>
                </c:pt>
                <c:pt idx="69">
                  <c:v>682.16840000000002</c:v>
                </c:pt>
                <c:pt idx="70">
                  <c:v>682.13289999999938</c:v>
                </c:pt>
                <c:pt idx="71">
                  <c:v>682.11119999999937</c:v>
                </c:pt>
                <c:pt idx="72">
                  <c:v>682.25289999999939</c:v>
                </c:pt>
                <c:pt idx="73">
                  <c:v>682.40390000000002</c:v>
                </c:pt>
                <c:pt idx="74">
                  <c:v>682.55459999999937</c:v>
                </c:pt>
                <c:pt idx="75">
                  <c:v>682.69330000000002</c:v>
                </c:pt>
                <c:pt idx="76">
                  <c:v>682.81209999999828</c:v>
                </c:pt>
                <c:pt idx="77">
                  <c:v>682.90510000000006</c:v>
                </c:pt>
                <c:pt idx="78">
                  <c:v>682.96509999999864</c:v>
                </c:pt>
                <c:pt idx="79">
                  <c:v>682.98719999999867</c:v>
                </c:pt>
                <c:pt idx="80">
                  <c:v>682.68380000000002</c:v>
                </c:pt>
                <c:pt idx="81">
                  <c:v>682.30679999999938</c:v>
                </c:pt>
                <c:pt idx="82">
                  <c:v>681.85199999999816</c:v>
                </c:pt>
                <c:pt idx="83">
                  <c:v>681.31870000000004</c:v>
                </c:pt>
                <c:pt idx="84">
                  <c:v>680.70309999999995</c:v>
                </c:pt>
                <c:pt idx="85">
                  <c:v>680.00469999999996</c:v>
                </c:pt>
                <c:pt idx="86">
                  <c:v>679.22370000000001</c:v>
                </c:pt>
                <c:pt idx="87">
                  <c:v>678.35949999999866</c:v>
                </c:pt>
                <c:pt idx="88">
                  <c:v>677.50219999999865</c:v>
                </c:pt>
                <c:pt idx="89">
                  <c:v>676.58370000000002</c:v>
                </c:pt>
                <c:pt idx="90">
                  <c:v>675.63980000000004</c:v>
                </c:pt>
                <c:pt idx="91">
                  <c:v>674.70079999999996</c:v>
                </c:pt>
                <c:pt idx="92">
                  <c:v>673.79179999999997</c:v>
                </c:pt>
                <c:pt idx="93">
                  <c:v>672.93320000000006</c:v>
                </c:pt>
                <c:pt idx="94">
                  <c:v>672.14690000000007</c:v>
                </c:pt>
                <c:pt idx="95">
                  <c:v>671.44949999999938</c:v>
                </c:pt>
                <c:pt idx="96">
                  <c:v>670.71199999999999</c:v>
                </c:pt>
                <c:pt idx="97">
                  <c:v>670.06770000000006</c:v>
                </c:pt>
                <c:pt idx="98">
                  <c:v>669.49630000000002</c:v>
                </c:pt>
                <c:pt idx="99">
                  <c:v>668.98529999999937</c:v>
                </c:pt>
                <c:pt idx="100">
                  <c:v>668.51990000000001</c:v>
                </c:pt>
                <c:pt idx="101">
                  <c:v>668.09019999999998</c:v>
                </c:pt>
                <c:pt idx="102">
                  <c:v>667.68330000000003</c:v>
                </c:pt>
                <c:pt idx="103">
                  <c:v>667.29179999999997</c:v>
                </c:pt>
                <c:pt idx="104">
                  <c:v>666.72820000000002</c:v>
                </c:pt>
                <c:pt idx="105">
                  <c:v>666.18489999999997</c:v>
                </c:pt>
                <c:pt idx="106">
                  <c:v>665.66840000000002</c:v>
                </c:pt>
                <c:pt idx="107">
                  <c:v>665.18539999999996</c:v>
                </c:pt>
                <c:pt idx="108">
                  <c:v>664.74279999999999</c:v>
                </c:pt>
                <c:pt idx="109">
                  <c:v>664.34419999999841</c:v>
                </c:pt>
                <c:pt idx="110">
                  <c:v>663.99259999999936</c:v>
                </c:pt>
                <c:pt idx="111">
                  <c:v>663.69079999999997</c:v>
                </c:pt>
                <c:pt idx="112">
                  <c:v>664.12080000000003</c:v>
                </c:pt>
                <c:pt idx="113">
                  <c:v>664.59430000000054</c:v>
                </c:pt>
                <c:pt idx="114">
                  <c:v>665.09550000000002</c:v>
                </c:pt>
                <c:pt idx="115">
                  <c:v>665.61540000000002</c:v>
                </c:pt>
                <c:pt idx="116">
                  <c:v>666.14070000000004</c:v>
                </c:pt>
                <c:pt idx="117">
                  <c:v>666.66089999999997</c:v>
                </c:pt>
                <c:pt idx="118">
                  <c:v>667.16970000000003</c:v>
                </c:pt>
                <c:pt idx="119">
                  <c:v>667.65749999999855</c:v>
                </c:pt>
                <c:pt idx="120">
                  <c:v>667.66830000000004</c:v>
                </c:pt>
                <c:pt idx="121">
                  <c:v>667.65909999999997</c:v>
                </c:pt>
                <c:pt idx="122">
                  <c:v>667.6382000000001</c:v>
                </c:pt>
                <c:pt idx="123">
                  <c:v>667.61860000000001</c:v>
                </c:pt>
                <c:pt idx="124">
                  <c:v>667.60719999999935</c:v>
                </c:pt>
                <c:pt idx="125">
                  <c:v>667.61009999999999</c:v>
                </c:pt>
                <c:pt idx="126">
                  <c:v>667.63310000000001</c:v>
                </c:pt>
                <c:pt idx="127">
                  <c:v>667.6807</c:v>
                </c:pt>
                <c:pt idx="128">
                  <c:v>667.72109999999998</c:v>
                </c:pt>
                <c:pt idx="129">
                  <c:v>667.78689999999995</c:v>
                </c:pt>
                <c:pt idx="130">
                  <c:v>667.87819999999999</c:v>
                </c:pt>
                <c:pt idx="131">
                  <c:v>667.99490000000003</c:v>
                </c:pt>
                <c:pt idx="132">
                  <c:v>668.13819999999998</c:v>
                </c:pt>
                <c:pt idx="133">
                  <c:v>668.30880000000002</c:v>
                </c:pt>
                <c:pt idx="134">
                  <c:v>668.50619999999935</c:v>
                </c:pt>
                <c:pt idx="135">
                  <c:v>668.73069999999996</c:v>
                </c:pt>
                <c:pt idx="136">
                  <c:v>668.96959999999865</c:v>
                </c:pt>
                <c:pt idx="137">
                  <c:v>669.23490000000004</c:v>
                </c:pt>
                <c:pt idx="138">
                  <c:v>669.52239999999938</c:v>
                </c:pt>
                <c:pt idx="139">
                  <c:v>669.82739999999865</c:v>
                </c:pt>
                <c:pt idx="140">
                  <c:v>670.14729999999804</c:v>
                </c:pt>
                <c:pt idx="141">
                  <c:v>670.47940000000006</c:v>
                </c:pt>
                <c:pt idx="142">
                  <c:v>670.82039999999938</c:v>
                </c:pt>
                <c:pt idx="143">
                  <c:v>671.1703</c:v>
                </c:pt>
                <c:pt idx="144">
                  <c:v>671.79370000000097</c:v>
                </c:pt>
                <c:pt idx="145">
                  <c:v>672.44069999999829</c:v>
                </c:pt>
                <c:pt idx="146">
                  <c:v>673.11350000000004</c:v>
                </c:pt>
                <c:pt idx="147">
                  <c:v>673.80939999999998</c:v>
                </c:pt>
                <c:pt idx="148">
                  <c:v>674.52959999999996</c:v>
                </c:pt>
                <c:pt idx="149">
                  <c:v>675.27269999999999</c:v>
                </c:pt>
                <c:pt idx="150">
                  <c:v>676.03980000000001</c:v>
                </c:pt>
                <c:pt idx="151">
                  <c:v>676.83039999999937</c:v>
                </c:pt>
                <c:pt idx="152">
                  <c:v>677.65789999999936</c:v>
                </c:pt>
                <c:pt idx="153">
                  <c:v>678.49259999999936</c:v>
                </c:pt>
                <c:pt idx="154">
                  <c:v>679.32829999999842</c:v>
                </c:pt>
                <c:pt idx="155">
                  <c:v>680.16140000000007</c:v>
                </c:pt>
                <c:pt idx="156">
                  <c:v>680.98719999999867</c:v>
                </c:pt>
                <c:pt idx="157">
                  <c:v>681.80179999999996</c:v>
                </c:pt>
                <c:pt idx="158">
                  <c:v>682.6028</c:v>
                </c:pt>
                <c:pt idx="159">
                  <c:v>683.39580000000001</c:v>
                </c:pt>
                <c:pt idx="160">
                  <c:v>684.00900000000001</c:v>
                </c:pt>
                <c:pt idx="161">
                  <c:v>684.58870000000002</c:v>
                </c:pt>
                <c:pt idx="162">
                  <c:v>685.12450000000001</c:v>
                </c:pt>
                <c:pt idx="163">
                  <c:v>685.6019</c:v>
                </c:pt>
                <c:pt idx="164">
                  <c:v>686.01350000000002</c:v>
                </c:pt>
                <c:pt idx="165">
                  <c:v>686.35109999999815</c:v>
                </c:pt>
                <c:pt idx="166">
                  <c:v>686.60629999999935</c:v>
                </c:pt>
                <c:pt idx="167">
                  <c:v>686.77409999999998</c:v>
                </c:pt>
                <c:pt idx="168">
                  <c:v>686.70010000000002</c:v>
                </c:pt>
                <c:pt idx="169">
                  <c:v>686.53140000000008</c:v>
                </c:pt>
                <c:pt idx="170">
                  <c:v>686.28639999999996</c:v>
                </c:pt>
                <c:pt idx="171">
                  <c:v>685.97900000000004</c:v>
                </c:pt>
                <c:pt idx="172">
                  <c:v>685.61959999999999</c:v>
                </c:pt>
                <c:pt idx="173">
                  <c:v>685.21960000000001</c:v>
                </c:pt>
                <c:pt idx="174">
                  <c:v>684.78920000000005</c:v>
                </c:pt>
                <c:pt idx="175">
                  <c:v>684.33479999999997</c:v>
                </c:pt>
                <c:pt idx="176">
                  <c:v>684.00340000000006</c:v>
                </c:pt>
                <c:pt idx="177">
                  <c:v>683.65519999999935</c:v>
                </c:pt>
                <c:pt idx="178">
                  <c:v>683.29880000000003</c:v>
                </c:pt>
                <c:pt idx="179">
                  <c:v>682.93739999999855</c:v>
                </c:pt>
                <c:pt idx="180">
                  <c:v>682.57650000000001</c:v>
                </c:pt>
                <c:pt idx="181">
                  <c:v>682.22199999999998</c:v>
                </c:pt>
                <c:pt idx="182">
                  <c:v>681.8741</c:v>
                </c:pt>
                <c:pt idx="183">
                  <c:v>681.53679999999997</c:v>
                </c:pt>
                <c:pt idx="184">
                  <c:v>681.09180000000003</c:v>
                </c:pt>
                <c:pt idx="185">
                  <c:v>680.67770000000007</c:v>
                </c:pt>
                <c:pt idx="186">
                  <c:v>680.29510000000005</c:v>
                </c:pt>
                <c:pt idx="187">
                  <c:v>679.94589999999937</c:v>
                </c:pt>
                <c:pt idx="188">
                  <c:v>679.63149999999996</c:v>
                </c:pt>
                <c:pt idx="189">
                  <c:v>679.35229999999729</c:v>
                </c:pt>
                <c:pt idx="190">
                  <c:v>679.1096</c:v>
                </c:pt>
                <c:pt idx="191">
                  <c:v>678.90359999999998</c:v>
                </c:pt>
                <c:pt idx="192">
                  <c:v>679.34799999999791</c:v>
                </c:pt>
                <c:pt idx="193">
                  <c:v>679.81040000000007</c:v>
                </c:pt>
                <c:pt idx="194">
                  <c:v>680.28380000000004</c:v>
                </c:pt>
                <c:pt idx="195">
                  <c:v>680.76459999999997</c:v>
                </c:pt>
                <c:pt idx="196">
                  <c:v>681.24689999999998</c:v>
                </c:pt>
                <c:pt idx="197">
                  <c:v>681.72519999999997</c:v>
                </c:pt>
                <c:pt idx="198">
                  <c:v>682.19579999999996</c:v>
                </c:pt>
                <c:pt idx="199">
                  <c:v>682.65749999999866</c:v>
                </c:pt>
                <c:pt idx="200">
                  <c:v>683.08840000000055</c:v>
                </c:pt>
                <c:pt idx="201">
                  <c:v>683.52600000000007</c:v>
                </c:pt>
                <c:pt idx="202">
                  <c:v>683.96649999999829</c:v>
                </c:pt>
                <c:pt idx="203">
                  <c:v>684.40880000000004</c:v>
                </c:pt>
                <c:pt idx="204">
                  <c:v>684.84799999999791</c:v>
                </c:pt>
                <c:pt idx="205">
                  <c:v>685.28570000000002</c:v>
                </c:pt>
                <c:pt idx="206">
                  <c:v>685.71620000000007</c:v>
                </c:pt>
                <c:pt idx="207">
                  <c:v>686.14070000000004</c:v>
                </c:pt>
                <c:pt idx="208">
                  <c:v>686.22979999999995</c:v>
                </c:pt>
                <c:pt idx="209">
                  <c:v>686.27480000000003</c:v>
                </c:pt>
                <c:pt idx="210">
                  <c:v>686.27629999999999</c:v>
                </c:pt>
                <c:pt idx="211">
                  <c:v>686.23050000000001</c:v>
                </c:pt>
                <c:pt idx="212">
                  <c:v>686.13799999999935</c:v>
                </c:pt>
                <c:pt idx="213">
                  <c:v>685.99709999999936</c:v>
                </c:pt>
                <c:pt idx="214">
                  <c:v>685.80799999999829</c:v>
                </c:pt>
                <c:pt idx="215">
                  <c:v>685.56830000000002</c:v>
                </c:pt>
                <c:pt idx="216">
                  <c:v>685.24659999999938</c:v>
                </c:pt>
                <c:pt idx="217">
                  <c:v>684.89729999999804</c:v>
                </c:pt>
                <c:pt idx="218">
                  <c:v>684.5163</c:v>
                </c:pt>
                <c:pt idx="219">
                  <c:v>684.09559999999999</c:v>
                </c:pt>
                <c:pt idx="220">
                  <c:v>683.63259999999866</c:v>
                </c:pt>
                <c:pt idx="221">
                  <c:v>683.12180000000001</c:v>
                </c:pt>
                <c:pt idx="222">
                  <c:v>682.56119999999828</c:v>
                </c:pt>
                <c:pt idx="223">
                  <c:v>681.94699999999841</c:v>
                </c:pt>
                <c:pt idx="224">
                  <c:v>682.36809999999866</c:v>
                </c:pt>
                <c:pt idx="225">
                  <c:v>682.66890000000001</c:v>
                </c:pt>
                <c:pt idx="226">
                  <c:v>682.84419999999841</c:v>
                </c:pt>
                <c:pt idx="227">
                  <c:v>682.88890000000004</c:v>
                </c:pt>
                <c:pt idx="228">
                  <c:v>682.79579999999999</c:v>
                </c:pt>
                <c:pt idx="229">
                  <c:v>682.56329999999855</c:v>
                </c:pt>
                <c:pt idx="230">
                  <c:v>682.18600000000004</c:v>
                </c:pt>
                <c:pt idx="231">
                  <c:v>681.66289999999935</c:v>
                </c:pt>
                <c:pt idx="232">
                  <c:v>679.24130000000002</c:v>
                </c:pt>
                <c:pt idx="233">
                  <c:v>676.76239999999996</c:v>
                </c:pt>
                <c:pt idx="234">
                  <c:v>674.26350000000002</c:v>
                </c:pt>
                <c:pt idx="235">
                  <c:v>671.7808</c:v>
                </c:pt>
                <c:pt idx="236">
                  <c:v>669.34029999999791</c:v>
                </c:pt>
                <c:pt idx="237">
                  <c:v>666.96719999999766</c:v>
                </c:pt>
                <c:pt idx="238">
                  <c:v>664.67949999999996</c:v>
                </c:pt>
                <c:pt idx="239">
                  <c:v>662.49610000000007</c:v>
                </c:pt>
                <c:pt idx="240">
                  <c:v>660.34629999999754</c:v>
                </c:pt>
                <c:pt idx="241">
                  <c:v>658.36430000000007</c:v>
                </c:pt>
                <c:pt idx="242">
                  <c:v>656.52959999999996</c:v>
                </c:pt>
                <c:pt idx="243">
                  <c:v>654.82279999999867</c:v>
                </c:pt>
                <c:pt idx="244">
                  <c:v>653.23050000000001</c:v>
                </c:pt>
                <c:pt idx="245">
                  <c:v>651.73619999999937</c:v>
                </c:pt>
                <c:pt idx="246">
                  <c:v>650.33129999999755</c:v>
                </c:pt>
                <c:pt idx="247">
                  <c:v>649.00340000000006</c:v>
                </c:pt>
                <c:pt idx="248">
                  <c:v>649.23530000000005</c:v>
                </c:pt>
                <c:pt idx="249">
                  <c:v>649.44279999999935</c:v>
                </c:pt>
                <c:pt idx="250">
                  <c:v>649.62519999999938</c:v>
                </c:pt>
                <c:pt idx="251">
                  <c:v>649.78499999999997</c:v>
                </c:pt>
                <c:pt idx="252">
                  <c:v>649.92340000000002</c:v>
                </c:pt>
                <c:pt idx="253">
                  <c:v>650.04309999999998</c:v>
                </c:pt>
                <c:pt idx="254">
                  <c:v>650.14490000000001</c:v>
                </c:pt>
                <c:pt idx="255">
                  <c:v>650.22840000000008</c:v>
                </c:pt>
                <c:pt idx="256">
                  <c:v>649.42930000000001</c:v>
                </c:pt>
                <c:pt idx="257">
                  <c:v>648.65440000000001</c:v>
                </c:pt>
                <c:pt idx="258">
                  <c:v>647.89749999999935</c:v>
                </c:pt>
                <c:pt idx="259">
                  <c:v>647.15089999999998</c:v>
                </c:pt>
                <c:pt idx="260">
                  <c:v>646.4085</c:v>
                </c:pt>
                <c:pt idx="261">
                  <c:v>645.66629999999827</c:v>
                </c:pt>
                <c:pt idx="262">
                  <c:v>644.91919999999936</c:v>
                </c:pt>
                <c:pt idx="263">
                  <c:v>644.16380000000004</c:v>
                </c:pt>
                <c:pt idx="264">
                  <c:v>643.4787</c:v>
                </c:pt>
                <c:pt idx="265">
                  <c:v>642.78869999999995</c:v>
                </c:pt>
                <c:pt idx="266">
                  <c:v>642.09590000000003</c:v>
                </c:pt>
                <c:pt idx="267">
                  <c:v>641.40340000000003</c:v>
                </c:pt>
                <c:pt idx="268">
                  <c:v>640.71460000000002</c:v>
                </c:pt>
                <c:pt idx="269">
                  <c:v>640.02769999999828</c:v>
                </c:pt>
                <c:pt idx="270">
                  <c:v>639.34739999999829</c:v>
                </c:pt>
                <c:pt idx="271">
                  <c:v>638.67169999999999</c:v>
                </c:pt>
                <c:pt idx="272">
                  <c:v>638.17470000000003</c:v>
                </c:pt>
                <c:pt idx="273">
                  <c:v>637.68219999999997</c:v>
                </c:pt>
                <c:pt idx="274">
                  <c:v>637.1952</c:v>
                </c:pt>
                <c:pt idx="275">
                  <c:v>636.71070000000054</c:v>
                </c:pt>
                <c:pt idx="276">
                  <c:v>636.22979999999995</c:v>
                </c:pt>
                <c:pt idx="277">
                  <c:v>635.75360000000001</c:v>
                </c:pt>
                <c:pt idx="278">
                  <c:v>635.27960000000007</c:v>
                </c:pt>
                <c:pt idx="279">
                  <c:v>634.81039999999996</c:v>
                </c:pt>
                <c:pt idx="280">
                  <c:v>634.71609999999998</c:v>
                </c:pt>
                <c:pt idx="281">
                  <c:v>634.54470000000003</c:v>
                </c:pt>
                <c:pt idx="282">
                  <c:v>634.2971</c:v>
                </c:pt>
                <c:pt idx="283">
                  <c:v>633.97230000000002</c:v>
                </c:pt>
                <c:pt idx="284">
                  <c:v>633.56840000000011</c:v>
                </c:pt>
                <c:pt idx="285">
                  <c:v>633.08529999999996</c:v>
                </c:pt>
                <c:pt idx="286">
                  <c:v>632.52170000000001</c:v>
                </c:pt>
                <c:pt idx="287">
                  <c:v>631.87549999999999</c:v>
                </c:pt>
                <c:pt idx="288">
                  <c:v>630.74350000000004</c:v>
                </c:pt>
                <c:pt idx="289">
                  <c:v>629.61320000000001</c:v>
                </c:pt>
                <c:pt idx="290">
                  <c:v>628.48289999999997</c:v>
                </c:pt>
                <c:pt idx="291">
                  <c:v>627.35209999999802</c:v>
                </c:pt>
                <c:pt idx="292">
                  <c:v>626.22400000000005</c:v>
                </c:pt>
                <c:pt idx="293">
                  <c:v>625.09379999999999</c:v>
                </c:pt>
                <c:pt idx="294">
                  <c:v>623.96459999999865</c:v>
                </c:pt>
                <c:pt idx="295">
                  <c:v>622.83689999999865</c:v>
                </c:pt>
                <c:pt idx="296">
                  <c:v>621.69360000000006</c:v>
                </c:pt>
                <c:pt idx="297">
                  <c:v>620.55119999999829</c:v>
                </c:pt>
                <c:pt idx="298">
                  <c:v>619.41039999999998</c:v>
                </c:pt>
                <c:pt idx="299">
                  <c:v>618.27120000000002</c:v>
                </c:pt>
                <c:pt idx="300">
                  <c:v>617.13199999999938</c:v>
                </c:pt>
                <c:pt idx="301">
                  <c:v>615.99420000000009</c:v>
                </c:pt>
                <c:pt idx="302">
                  <c:v>614.85809999999935</c:v>
                </c:pt>
                <c:pt idx="303">
                  <c:v>613.72209999999939</c:v>
                </c:pt>
                <c:pt idx="304">
                  <c:v>612.59979999999996</c:v>
                </c:pt>
                <c:pt idx="305">
                  <c:v>611.47730000000001</c:v>
                </c:pt>
                <c:pt idx="306">
                  <c:v>610.35729999999728</c:v>
                </c:pt>
                <c:pt idx="307">
                  <c:v>609.23759999999936</c:v>
                </c:pt>
                <c:pt idx="308">
                  <c:v>608.12040000000002</c:v>
                </c:pt>
                <c:pt idx="309">
                  <c:v>607.00509999999997</c:v>
                </c:pt>
                <c:pt idx="310">
                  <c:v>605.8913</c:v>
                </c:pt>
                <c:pt idx="311">
                  <c:v>604.77829999999994</c:v>
                </c:pt>
                <c:pt idx="312">
                  <c:v>603.68169999999998</c:v>
                </c:pt>
                <c:pt idx="313">
                  <c:v>602.58460000000002</c:v>
                </c:pt>
                <c:pt idx="314">
                  <c:v>601.49180000000001</c:v>
                </c:pt>
                <c:pt idx="315">
                  <c:v>600.39940000000001</c:v>
                </c:pt>
                <c:pt idx="316">
                  <c:v>599.30910000000006</c:v>
                </c:pt>
                <c:pt idx="317">
                  <c:v>598.22069999999997</c:v>
                </c:pt>
                <c:pt idx="318">
                  <c:v>597.13400000000001</c:v>
                </c:pt>
                <c:pt idx="319">
                  <c:v>596.04999999999939</c:v>
                </c:pt>
                <c:pt idx="320">
                  <c:v>594.88470000000007</c:v>
                </c:pt>
                <c:pt idx="321">
                  <c:v>593.72700000000009</c:v>
                </c:pt>
                <c:pt idx="322">
                  <c:v>592.57759999999996</c:v>
                </c:pt>
                <c:pt idx="323">
                  <c:v>591.43759999999816</c:v>
                </c:pt>
                <c:pt idx="324">
                  <c:v>590.30699999999865</c:v>
                </c:pt>
                <c:pt idx="325">
                  <c:v>589.18520000000001</c:v>
                </c:pt>
                <c:pt idx="326">
                  <c:v>588.07389999999998</c:v>
                </c:pt>
                <c:pt idx="327">
                  <c:v>586.97320000000002</c:v>
                </c:pt>
                <c:pt idx="328">
                  <c:v>585.8981</c:v>
                </c:pt>
                <c:pt idx="329">
                  <c:v>584.83359999999936</c:v>
                </c:pt>
                <c:pt idx="330">
                  <c:v>583.78030000000001</c:v>
                </c:pt>
                <c:pt idx="331">
                  <c:v>582.73480000000006</c:v>
                </c:pt>
                <c:pt idx="332">
                  <c:v>581.69880000000001</c:v>
                </c:pt>
                <c:pt idx="333">
                  <c:v>580.67150000000004</c:v>
                </c:pt>
                <c:pt idx="334">
                  <c:v>579.65199999999936</c:v>
                </c:pt>
                <c:pt idx="335">
                  <c:v>578.64179999999999</c:v>
                </c:pt>
                <c:pt idx="336">
                  <c:v>577.61719999999866</c:v>
                </c:pt>
                <c:pt idx="337">
                  <c:v>576.59870000000001</c:v>
                </c:pt>
                <c:pt idx="338">
                  <c:v>575.59</c:v>
                </c:pt>
                <c:pt idx="339">
                  <c:v>574.58940000000007</c:v>
                </c:pt>
                <c:pt idx="340">
                  <c:v>573.59649999999999</c:v>
                </c:pt>
                <c:pt idx="341">
                  <c:v>572.6114</c:v>
                </c:pt>
                <c:pt idx="342">
                  <c:v>571.63340000000005</c:v>
                </c:pt>
                <c:pt idx="343">
                  <c:v>570.6635</c:v>
                </c:pt>
                <c:pt idx="344">
                  <c:v>569.71460000000002</c:v>
                </c:pt>
                <c:pt idx="345">
                  <c:v>568.77279999999996</c:v>
                </c:pt>
                <c:pt idx="346">
                  <c:v>567.83779999999865</c:v>
                </c:pt>
                <c:pt idx="347">
                  <c:v>566.91009999999937</c:v>
                </c:pt>
                <c:pt idx="348">
                  <c:v>565.98900000000003</c:v>
                </c:pt>
                <c:pt idx="349">
                  <c:v>565.0761</c:v>
                </c:pt>
                <c:pt idx="350">
                  <c:v>564.16829999999936</c:v>
                </c:pt>
                <c:pt idx="351">
                  <c:v>563.26890000000003</c:v>
                </c:pt>
                <c:pt idx="352">
                  <c:v>562.35809999999935</c:v>
                </c:pt>
                <c:pt idx="353">
                  <c:v>561.45350000000008</c:v>
                </c:pt>
                <c:pt idx="354">
                  <c:v>560.55709999999829</c:v>
                </c:pt>
                <c:pt idx="355">
                  <c:v>559.66709999999864</c:v>
                </c:pt>
                <c:pt idx="356">
                  <c:v>558.78599999999994</c:v>
                </c:pt>
                <c:pt idx="357">
                  <c:v>557.90880000000004</c:v>
                </c:pt>
                <c:pt idx="358">
                  <c:v>557.04099999999937</c:v>
                </c:pt>
                <c:pt idx="359">
                  <c:v>556.18029999999999</c:v>
                </c:pt>
                <c:pt idx="360">
                  <c:v>555.31950000000006</c:v>
                </c:pt>
                <c:pt idx="361">
                  <c:v>554.46629999999766</c:v>
                </c:pt>
                <c:pt idx="362">
                  <c:v>553.62009999999998</c:v>
                </c:pt>
                <c:pt idx="363">
                  <c:v>552.78160000000003</c:v>
                </c:pt>
                <c:pt idx="364">
                  <c:v>551.94970000000001</c:v>
                </c:pt>
                <c:pt idx="365">
                  <c:v>551.12419999999997</c:v>
                </c:pt>
                <c:pt idx="366">
                  <c:v>550.30609999999865</c:v>
                </c:pt>
                <c:pt idx="367">
                  <c:v>549.49590000000001</c:v>
                </c:pt>
                <c:pt idx="368">
                  <c:v>548.70630000000006</c:v>
                </c:pt>
                <c:pt idx="369">
                  <c:v>547.92500000000007</c:v>
                </c:pt>
                <c:pt idx="370">
                  <c:v>547.14920000000006</c:v>
                </c:pt>
                <c:pt idx="371">
                  <c:v>546.38070000000005</c:v>
                </c:pt>
                <c:pt idx="372">
                  <c:v>545.61940000000004</c:v>
                </c:pt>
                <c:pt idx="373">
                  <c:v>544.86429999999791</c:v>
                </c:pt>
                <c:pt idx="374">
                  <c:v>544.11669999999935</c:v>
                </c:pt>
                <c:pt idx="375">
                  <c:v>543.37580000000003</c:v>
                </c:pt>
                <c:pt idx="376">
                  <c:v>542.62009999999998</c:v>
                </c:pt>
                <c:pt idx="377">
                  <c:v>541.87149999999997</c:v>
                </c:pt>
                <c:pt idx="378">
                  <c:v>541.12940000000003</c:v>
                </c:pt>
                <c:pt idx="379">
                  <c:v>540.3954</c:v>
                </c:pt>
                <c:pt idx="380">
                  <c:v>539.66579999999999</c:v>
                </c:pt>
                <c:pt idx="381">
                  <c:v>538.94389999999999</c:v>
                </c:pt>
                <c:pt idx="382">
                  <c:v>538.22969999999998</c:v>
                </c:pt>
                <c:pt idx="383">
                  <c:v>537.52070000000003</c:v>
                </c:pt>
                <c:pt idx="384">
                  <c:v>536.83429999999828</c:v>
                </c:pt>
                <c:pt idx="385">
                  <c:v>536.15359999999998</c:v>
                </c:pt>
                <c:pt idx="386">
                  <c:v>535.4796</c:v>
                </c:pt>
                <c:pt idx="387">
                  <c:v>534.81109999999865</c:v>
                </c:pt>
                <c:pt idx="388">
                  <c:v>534.15059999999937</c:v>
                </c:pt>
                <c:pt idx="389">
                  <c:v>533.49619999999936</c:v>
                </c:pt>
                <c:pt idx="390">
                  <c:v>532.84749999999792</c:v>
                </c:pt>
                <c:pt idx="391">
                  <c:v>532.20650000000001</c:v>
                </c:pt>
                <c:pt idx="392">
                  <c:v>531.53070000000002</c:v>
                </c:pt>
                <c:pt idx="393">
                  <c:v>530.86279999999829</c:v>
                </c:pt>
                <c:pt idx="394">
                  <c:v>530.19960000000003</c:v>
                </c:pt>
                <c:pt idx="395">
                  <c:v>529.54519999999866</c:v>
                </c:pt>
                <c:pt idx="396">
                  <c:v>528.89679999999998</c:v>
                </c:pt>
                <c:pt idx="397">
                  <c:v>528.25530000000003</c:v>
                </c:pt>
                <c:pt idx="398">
                  <c:v>527.61950000000002</c:v>
                </c:pt>
                <c:pt idx="399">
                  <c:v>526.99119999999937</c:v>
                </c:pt>
                <c:pt idx="400">
                  <c:v>526.38480000000004</c:v>
                </c:pt>
                <c:pt idx="401">
                  <c:v>525.78440000000001</c:v>
                </c:pt>
                <c:pt idx="402">
                  <c:v>525.18899999999996</c:v>
                </c:pt>
                <c:pt idx="403">
                  <c:v>524.59820000000002</c:v>
                </c:pt>
                <c:pt idx="404">
                  <c:v>524.01099999999997</c:v>
                </c:pt>
                <c:pt idx="405">
                  <c:v>523.42669999999828</c:v>
                </c:pt>
                <c:pt idx="406">
                  <c:v>522.84519999999816</c:v>
                </c:pt>
                <c:pt idx="407">
                  <c:v>522.26519999999937</c:v>
                </c:pt>
                <c:pt idx="408">
                  <c:v>521.69460000000004</c:v>
                </c:pt>
                <c:pt idx="409">
                  <c:v>521.12450000000001</c:v>
                </c:pt>
                <c:pt idx="410">
                  <c:v>520.55599999999936</c:v>
                </c:pt>
                <c:pt idx="411">
                  <c:v>519.99040000000002</c:v>
                </c:pt>
                <c:pt idx="412">
                  <c:v>519.42640000000006</c:v>
                </c:pt>
                <c:pt idx="413">
                  <c:v>518.86649999999815</c:v>
                </c:pt>
                <c:pt idx="414">
                  <c:v>518.30989999999997</c:v>
                </c:pt>
                <c:pt idx="415">
                  <c:v>517.75719999999865</c:v>
                </c:pt>
                <c:pt idx="416">
                  <c:v>517.20600000000002</c:v>
                </c:pt>
                <c:pt idx="417">
                  <c:v>516.65899999999999</c:v>
                </c:pt>
                <c:pt idx="418">
                  <c:v>516.11619999999937</c:v>
                </c:pt>
                <c:pt idx="419">
                  <c:v>515.57920000000001</c:v>
                </c:pt>
                <c:pt idx="420">
                  <c:v>515.04659999999865</c:v>
                </c:pt>
                <c:pt idx="421">
                  <c:v>514.51819999999998</c:v>
                </c:pt>
                <c:pt idx="422">
                  <c:v>513.99670000000003</c:v>
                </c:pt>
                <c:pt idx="423">
                  <c:v>513.47900000000004</c:v>
                </c:pt>
                <c:pt idx="424">
                  <c:v>512.97400000000005</c:v>
                </c:pt>
                <c:pt idx="425">
                  <c:v>512.47410000000002</c:v>
                </c:pt>
                <c:pt idx="426">
                  <c:v>511.97879999999998</c:v>
                </c:pt>
                <c:pt idx="427">
                  <c:v>511.49059999999878</c:v>
                </c:pt>
                <c:pt idx="428">
                  <c:v>511.00580000000002</c:v>
                </c:pt>
                <c:pt idx="429">
                  <c:v>510.5274</c:v>
                </c:pt>
                <c:pt idx="430">
                  <c:v>510.05410000000001</c:v>
                </c:pt>
                <c:pt idx="431">
                  <c:v>509.58699999999891</c:v>
                </c:pt>
                <c:pt idx="432">
                  <c:v>509.12379999999962</c:v>
                </c:pt>
                <c:pt idx="433">
                  <c:v>508.66399999999999</c:v>
                </c:pt>
                <c:pt idx="434">
                  <c:v>508.21049999999991</c:v>
                </c:pt>
                <c:pt idx="435">
                  <c:v>507.76279999999991</c:v>
                </c:pt>
                <c:pt idx="436">
                  <c:v>507.31909999999999</c:v>
                </c:pt>
                <c:pt idx="437">
                  <c:v>506.88119999999998</c:v>
                </c:pt>
                <c:pt idx="438">
                  <c:v>506.44889999999998</c:v>
                </c:pt>
                <c:pt idx="439">
                  <c:v>506.02199999999891</c:v>
                </c:pt>
                <c:pt idx="440">
                  <c:v>505.59429999999992</c:v>
                </c:pt>
                <c:pt idx="441">
                  <c:v>505.17169999999999</c:v>
                </c:pt>
                <c:pt idx="442">
                  <c:v>504.75479999999999</c:v>
                </c:pt>
                <c:pt idx="443">
                  <c:v>504.34379999999999</c:v>
                </c:pt>
                <c:pt idx="444">
                  <c:v>503.93659999999858</c:v>
                </c:pt>
                <c:pt idx="445">
                  <c:v>503.53559999999891</c:v>
                </c:pt>
                <c:pt idx="446">
                  <c:v>503.13940000000002</c:v>
                </c:pt>
                <c:pt idx="447">
                  <c:v>502.74810000000002</c:v>
                </c:pt>
                <c:pt idx="448">
                  <c:v>502.36349999999999</c:v>
                </c:pt>
                <c:pt idx="449">
                  <c:v>501.98169999999891</c:v>
                </c:pt>
                <c:pt idx="450">
                  <c:v>501.6058000000001</c:v>
                </c:pt>
                <c:pt idx="451">
                  <c:v>501.2346</c:v>
                </c:pt>
                <c:pt idx="452">
                  <c:v>500.86879999999991</c:v>
                </c:pt>
                <c:pt idx="453">
                  <c:v>500.50739999999962</c:v>
                </c:pt>
                <c:pt idx="454">
                  <c:v>500.15120000000002</c:v>
                </c:pt>
                <c:pt idx="455">
                  <c:v>499.80009999999999</c:v>
                </c:pt>
                <c:pt idx="456">
                  <c:v>499.45240000000001</c:v>
                </c:pt>
                <c:pt idx="457">
                  <c:v>499.1114</c:v>
                </c:pt>
                <c:pt idx="458">
                  <c:v>498.77429999999998</c:v>
                </c:pt>
                <c:pt idx="459">
                  <c:v>498.44099999999997</c:v>
                </c:pt>
                <c:pt idx="460">
                  <c:v>498.11360000000002</c:v>
                </c:pt>
                <c:pt idx="461">
                  <c:v>497.78969999999998</c:v>
                </c:pt>
                <c:pt idx="462">
                  <c:v>497.4708</c:v>
                </c:pt>
                <c:pt idx="463">
                  <c:v>497.15660000000008</c:v>
                </c:pt>
                <c:pt idx="464">
                  <c:v>496.84530000000001</c:v>
                </c:pt>
                <c:pt idx="465">
                  <c:v>496.53839999999877</c:v>
                </c:pt>
                <c:pt idx="466">
                  <c:v>496.23590000000002</c:v>
                </c:pt>
                <c:pt idx="467">
                  <c:v>495.93839999999858</c:v>
                </c:pt>
                <c:pt idx="468">
                  <c:v>495.64420000000001</c:v>
                </c:pt>
                <c:pt idx="469">
                  <c:v>495.35480000000001</c:v>
                </c:pt>
                <c:pt idx="470">
                  <c:v>495.06979999999999</c:v>
                </c:pt>
                <c:pt idx="471">
                  <c:v>494.7894</c:v>
                </c:pt>
                <c:pt idx="472">
                  <c:v>494.51080000000002</c:v>
                </c:pt>
                <c:pt idx="473">
                  <c:v>494.23819999999881</c:v>
                </c:pt>
                <c:pt idx="474">
                  <c:v>493.96900000000011</c:v>
                </c:pt>
                <c:pt idx="475">
                  <c:v>493.70480000000009</c:v>
                </c:pt>
                <c:pt idx="476">
                  <c:v>493.44310000000002</c:v>
                </c:pt>
                <c:pt idx="477">
                  <c:v>493.18730000000011</c:v>
                </c:pt>
                <c:pt idx="478">
                  <c:v>492.93299999999891</c:v>
                </c:pt>
                <c:pt idx="479">
                  <c:v>492.68470000000002</c:v>
                </c:pt>
                <c:pt idx="480">
                  <c:v>492.44009999999992</c:v>
                </c:pt>
                <c:pt idx="481">
                  <c:v>492.19920000000002</c:v>
                </c:pt>
                <c:pt idx="482">
                  <c:v>491.96079999999961</c:v>
                </c:pt>
                <c:pt idx="483">
                  <c:v>491.72789999999998</c:v>
                </c:pt>
                <c:pt idx="484">
                  <c:v>491.49759999999878</c:v>
                </c:pt>
                <c:pt idx="485">
                  <c:v>491.27189999999962</c:v>
                </c:pt>
                <c:pt idx="486">
                  <c:v>491.0489</c:v>
                </c:pt>
                <c:pt idx="487">
                  <c:v>490.83069999999992</c:v>
                </c:pt>
                <c:pt idx="488">
                  <c:v>490.61430000000001</c:v>
                </c:pt>
                <c:pt idx="489">
                  <c:v>490.40229999999991</c:v>
                </c:pt>
                <c:pt idx="490">
                  <c:v>490.19329999999991</c:v>
                </c:pt>
                <c:pt idx="491">
                  <c:v>489.98879999999878</c:v>
                </c:pt>
                <c:pt idx="492">
                  <c:v>489.78750000000002</c:v>
                </c:pt>
                <c:pt idx="493">
                  <c:v>489.58909999999997</c:v>
                </c:pt>
                <c:pt idx="494">
                  <c:v>489.39460000000008</c:v>
                </c:pt>
                <c:pt idx="495">
                  <c:v>489.20440000000002</c:v>
                </c:pt>
                <c:pt idx="496">
                  <c:v>489.01739999999961</c:v>
                </c:pt>
                <c:pt idx="497">
                  <c:v>488.83309999999892</c:v>
                </c:pt>
                <c:pt idx="498">
                  <c:v>488.65379999999999</c:v>
                </c:pt>
                <c:pt idx="499">
                  <c:v>488.47659999999871</c:v>
                </c:pt>
                <c:pt idx="500">
                  <c:v>488.30309999999997</c:v>
                </c:pt>
                <c:pt idx="501">
                  <c:v>488.13290000000001</c:v>
                </c:pt>
                <c:pt idx="502">
                  <c:v>487.96679999999878</c:v>
                </c:pt>
                <c:pt idx="503">
                  <c:v>487.80349999999999</c:v>
                </c:pt>
                <c:pt idx="504">
                  <c:v>487.64410000000009</c:v>
                </c:pt>
                <c:pt idx="505">
                  <c:v>487.48759999999879</c:v>
                </c:pt>
                <c:pt idx="506">
                  <c:v>487.33399999999921</c:v>
                </c:pt>
                <c:pt idx="507">
                  <c:v>487.18450000000001</c:v>
                </c:pt>
                <c:pt idx="508">
                  <c:v>487.03739999999891</c:v>
                </c:pt>
                <c:pt idx="509">
                  <c:v>486.89339999999879</c:v>
                </c:pt>
                <c:pt idx="510">
                  <c:v>486.75380000000001</c:v>
                </c:pt>
                <c:pt idx="511">
                  <c:v>486.61680000000001</c:v>
                </c:pt>
                <c:pt idx="512">
                  <c:v>486.48109999999878</c:v>
                </c:pt>
                <c:pt idx="513">
                  <c:v>486.34969999999998</c:v>
                </c:pt>
                <c:pt idx="514">
                  <c:v>486.22109999999878</c:v>
                </c:pt>
                <c:pt idx="515">
                  <c:v>486.09519999999878</c:v>
                </c:pt>
                <c:pt idx="516">
                  <c:v>485.97199999999879</c:v>
                </c:pt>
                <c:pt idx="517">
                  <c:v>485.8526</c:v>
                </c:pt>
                <c:pt idx="518">
                  <c:v>485.73520000000002</c:v>
                </c:pt>
                <c:pt idx="519">
                  <c:v>485.62159999999892</c:v>
                </c:pt>
                <c:pt idx="520">
                  <c:v>485.51</c:v>
                </c:pt>
                <c:pt idx="521">
                  <c:v>485.40280000000001</c:v>
                </c:pt>
                <c:pt idx="522">
                  <c:v>485.29799999999892</c:v>
                </c:pt>
                <c:pt idx="523">
                  <c:v>485.19589999999988</c:v>
                </c:pt>
                <c:pt idx="524">
                  <c:v>485.09589999999997</c:v>
                </c:pt>
                <c:pt idx="525">
                  <c:v>485</c:v>
                </c:pt>
                <c:pt idx="526">
                  <c:v>484.90609999999879</c:v>
                </c:pt>
                <c:pt idx="527">
                  <c:v>484.81659999999891</c:v>
                </c:pt>
                <c:pt idx="528">
                  <c:v>484.72789999999998</c:v>
                </c:pt>
                <c:pt idx="529">
                  <c:v>484.64359999999999</c:v>
                </c:pt>
                <c:pt idx="530">
                  <c:v>484.56059999999991</c:v>
                </c:pt>
                <c:pt idx="531">
                  <c:v>484.48209999999892</c:v>
                </c:pt>
                <c:pt idx="532">
                  <c:v>484.40530000000001</c:v>
                </c:pt>
                <c:pt idx="533">
                  <c:v>484.33119999999877</c:v>
                </c:pt>
                <c:pt idx="534">
                  <c:v>484.26119999999878</c:v>
                </c:pt>
                <c:pt idx="535">
                  <c:v>484.19200000000001</c:v>
                </c:pt>
                <c:pt idx="536">
                  <c:v>484.12549999999999</c:v>
                </c:pt>
                <c:pt idx="537">
                  <c:v>484.06079999999992</c:v>
                </c:pt>
                <c:pt idx="538">
                  <c:v>483.99880000000002</c:v>
                </c:pt>
                <c:pt idx="539">
                  <c:v>483.93880000000001</c:v>
                </c:pt>
                <c:pt idx="540">
                  <c:v>483.88199999999961</c:v>
                </c:pt>
                <c:pt idx="541">
                  <c:v>483.82690000000002</c:v>
                </c:pt>
                <c:pt idx="542">
                  <c:v>483.77519999999879</c:v>
                </c:pt>
                <c:pt idx="543">
                  <c:v>483.7278</c:v>
                </c:pt>
                <c:pt idx="544">
                  <c:v>483.68119999999891</c:v>
                </c:pt>
                <c:pt idx="545">
                  <c:v>483.63679999999891</c:v>
                </c:pt>
                <c:pt idx="546">
                  <c:v>483.59469999999999</c:v>
                </c:pt>
                <c:pt idx="547">
                  <c:v>483.55599999999998</c:v>
                </c:pt>
                <c:pt idx="548">
                  <c:v>483.51940000000002</c:v>
                </c:pt>
                <c:pt idx="549">
                  <c:v>483.48549999999892</c:v>
                </c:pt>
                <c:pt idx="550">
                  <c:v>483.45339999999999</c:v>
                </c:pt>
                <c:pt idx="551">
                  <c:v>483.42439999999891</c:v>
                </c:pt>
                <c:pt idx="552">
                  <c:v>483.3974</c:v>
                </c:pt>
                <c:pt idx="553">
                  <c:v>483.37189999999993</c:v>
                </c:pt>
                <c:pt idx="554">
                  <c:v>483.35140000000001</c:v>
                </c:pt>
                <c:pt idx="555">
                  <c:v>483.33030000000002</c:v>
                </c:pt>
                <c:pt idx="556">
                  <c:v>483.31299999999999</c:v>
                </c:pt>
                <c:pt idx="557">
                  <c:v>483.29809999999878</c:v>
                </c:pt>
                <c:pt idx="558">
                  <c:v>483.28440000000001</c:v>
                </c:pt>
                <c:pt idx="559">
                  <c:v>483.274</c:v>
                </c:pt>
              </c:numCache>
            </c:numRef>
          </c:yVal>
          <c:smooth val="1"/>
        </c:ser>
        <c:ser>
          <c:idx val="3"/>
          <c:order val="3"/>
          <c:tx>
            <c:strRef>
              <c:f>'CO2'!$AH$2</c:f>
              <c:strCache>
                <c:ptCount val="1"/>
                <c:pt idx="0">
                  <c:v>BAU</c:v>
                </c:pt>
              </c:strCache>
            </c:strRef>
          </c:tx>
          <c:spPr>
            <a:ln w="19050" cap="rnd">
              <a:solidFill>
                <a:schemeClr val="accent4"/>
              </a:solidFill>
              <a:round/>
            </a:ln>
            <a:effectLst/>
          </c:spPr>
          <c:marker>
            <c:symbol val="none"/>
          </c:marker>
          <c:xVal>
            <c:numRef>
              <c:f>'CO2'!$A$4:$A$564</c:f>
              <c:numCache>
                <c:formatCode>General</c:formatCode>
                <c:ptCount val="561"/>
                <c:pt idx="0">
                  <c:v>1980.13</c:v>
                </c:pt>
                <c:pt idx="1">
                  <c:v>1980.25</c:v>
                </c:pt>
                <c:pt idx="2">
                  <c:v>1980.38</c:v>
                </c:pt>
                <c:pt idx="3">
                  <c:v>1980.5</c:v>
                </c:pt>
                <c:pt idx="4">
                  <c:v>1980.63</c:v>
                </c:pt>
                <c:pt idx="5">
                  <c:v>1980.75</c:v>
                </c:pt>
                <c:pt idx="6">
                  <c:v>1980.88</c:v>
                </c:pt>
                <c:pt idx="7">
                  <c:v>1981</c:v>
                </c:pt>
                <c:pt idx="8">
                  <c:v>1981.13</c:v>
                </c:pt>
                <c:pt idx="9">
                  <c:v>1981.25</c:v>
                </c:pt>
                <c:pt idx="10">
                  <c:v>1981.38</c:v>
                </c:pt>
                <c:pt idx="11">
                  <c:v>1981.5</c:v>
                </c:pt>
                <c:pt idx="12">
                  <c:v>1981.63</c:v>
                </c:pt>
                <c:pt idx="13">
                  <c:v>1981.75</c:v>
                </c:pt>
                <c:pt idx="14">
                  <c:v>1981.88</c:v>
                </c:pt>
                <c:pt idx="15">
                  <c:v>1982</c:v>
                </c:pt>
                <c:pt idx="16">
                  <c:v>1982.13</c:v>
                </c:pt>
                <c:pt idx="17">
                  <c:v>1982.25</c:v>
                </c:pt>
                <c:pt idx="18">
                  <c:v>1982.38</c:v>
                </c:pt>
                <c:pt idx="19">
                  <c:v>1982.5</c:v>
                </c:pt>
                <c:pt idx="20">
                  <c:v>1982.63</c:v>
                </c:pt>
                <c:pt idx="21">
                  <c:v>1982.75</c:v>
                </c:pt>
                <c:pt idx="22">
                  <c:v>1982.88</c:v>
                </c:pt>
                <c:pt idx="23">
                  <c:v>1983</c:v>
                </c:pt>
                <c:pt idx="24">
                  <c:v>1983.13</c:v>
                </c:pt>
                <c:pt idx="25">
                  <c:v>1983.25</c:v>
                </c:pt>
                <c:pt idx="26">
                  <c:v>1983.38</c:v>
                </c:pt>
                <c:pt idx="27">
                  <c:v>1983.5</c:v>
                </c:pt>
                <c:pt idx="28">
                  <c:v>1983.63</c:v>
                </c:pt>
                <c:pt idx="29">
                  <c:v>1983.75</c:v>
                </c:pt>
                <c:pt idx="30">
                  <c:v>1983.88</c:v>
                </c:pt>
                <c:pt idx="31">
                  <c:v>1984</c:v>
                </c:pt>
                <c:pt idx="32">
                  <c:v>1984.13</c:v>
                </c:pt>
                <c:pt idx="33">
                  <c:v>1984.25</c:v>
                </c:pt>
                <c:pt idx="34">
                  <c:v>1984.38</c:v>
                </c:pt>
                <c:pt idx="35">
                  <c:v>1984.5</c:v>
                </c:pt>
                <c:pt idx="36">
                  <c:v>1984.63</c:v>
                </c:pt>
                <c:pt idx="37">
                  <c:v>1984.75</c:v>
                </c:pt>
                <c:pt idx="38">
                  <c:v>1984.88</c:v>
                </c:pt>
                <c:pt idx="39">
                  <c:v>1985</c:v>
                </c:pt>
                <c:pt idx="40">
                  <c:v>1985.13</c:v>
                </c:pt>
                <c:pt idx="41">
                  <c:v>1985.25</c:v>
                </c:pt>
                <c:pt idx="42">
                  <c:v>1985.38</c:v>
                </c:pt>
                <c:pt idx="43">
                  <c:v>1985.5</c:v>
                </c:pt>
                <c:pt idx="44">
                  <c:v>1985.63</c:v>
                </c:pt>
                <c:pt idx="45">
                  <c:v>1985.75</c:v>
                </c:pt>
                <c:pt idx="46">
                  <c:v>1985.88</c:v>
                </c:pt>
                <c:pt idx="47">
                  <c:v>1986</c:v>
                </c:pt>
                <c:pt idx="48">
                  <c:v>1986.13</c:v>
                </c:pt>
                <c:pt idx="49">
                  <c:v>1986.25</c:v>
                </c:pt>
                <c:pt idx="50">
                  <c:v>1986.38</c:v>
                </c:pt>
                <c:pt idx="51">
                  <c:v>1986.5</c:v>
                </c:pt>
                <c:pt idx="52">
                  <c:v>1986.63</c:v>
                </c:pt>
                <c:pt idx="53">
                  <c:v>1986.75</c:v>
                </c:pt>
                <c:pt idx="54">
                  <c:v>1986.88</c:v>
                </c:pt>
                <c:pt idx="55">
                  <c:v>1987</c:v>
                </c:pt>
                <c:pt idx="56">
                  <c:v>1987.13</c:v>
                </c:pt>
                <c:pt idx="57">
                  <c:v>1987.25</c:v>
                </c:pt>
                <c:pt idx="58">
                  <c:v>1987.38</c:v>
                </c:pt>
                <c:pt idx="59">
                  <c:v>1987.5</c:v>
                </c:pt>
                <c:pt idx="60">
                  <c:v>1987.63</c:v>
                </c:pt>
                <c:pt idx="61">
                  <c:v>1987.75</c:v>
                </c:pt>
                <c:pt idx="62">
                  <c:v>1987.88</c:v>
                </c:pt>
                <c:pt idx="63">
                  <c:v>1988</c:v>
                </c:pt>
                <c:pt idx="64">
                  <c:v>1988.13</c:v>
                </c:pt>
                <c:pt idx="65">
                  <c:v>1988.25</c:v>
                </c:pt>
                <c:pt idx="66">
                  <c:v>1988.38</c:v>
                </c:pt>
                <c:pt idx="67">
                  <c:v>1988.5</c:v>
                </c:pt>
                <c:pt idx="68">
                  <c:v>1988.63</c:v>
                </c:pt>
                <c:pt idx="69">
                  <c:v>1988.75</c:v>
                </c:pt>
                <c:pt idx="70">
                  <c:v>1988.88</c:v>
                </c:pt>
                <c:pt idx="71">
                  <c:v>1989</c:v>
                </c:pt>
                <c:pt idx="72">
                  <c:v>1989.13</c:v>
                </c:pt>
                <c:pt idx="73">
                  <c:v>1989.25</c:v>
                </c:pt>
                <c:pt idx="74">
                  <c:v>1989.38</c:v>
                </c:pt>
                <c:pt idx="75">
                  <c:v>1989.5</c:v>
                </c:pt>
                <c:pt idx="76">
                  <c:v>1989.63</c:v>
                </c:pt>
                <c:pt idx="77">
                  <c:v>1989.75</c:v>
                </c:pt>
                <c:pt idx="78">
                  <c:v>1989.88</c:v>
                </c:pt>
                <c:pt idx="79">
                  <c:v>1990</c:v>
                </c:pt>
                <c:pt idx="80">
                  <c:v>1990.13</c:v>
                </c:pt>
                <c:pt idx="81">
                  <c:v>1990.25</c:v>
                </c:pt>
                <c:pt idx="82">
                  <c:v>1990.38</c:v>
                </c:pt>
                <c:pt idx="83">
                  <c:v>1990.5</c:v>
                </c:pt>
                <c:pt idx="84">
                  <c:v>1990.63</c:v>
                </c:pt>
                <c:pt idx="85">
                  <c:v>1990.75</c:v>
                </c:pt>
                <c:pt idx="86">
                  <c:v>1990.88</c:v>
                </c:pt>
                <c:pt idx="87">
                  <c:v>1991</c:v>
                </c:pt>
                <c:pt idx="88">
                  <c:v>1991.13</c:v>
                </c:pt>
                <c:pt idx="89">
                  <c:v>1991.25</c:v>
                </c:pt>
                <c:pt idx="90">
                  <c:v>1991.38</c:v>
                </c:pt>
                <c:pt idx="91">
                  <c:v>1991.5</c:v>
                </c:pt>
                <c:pt idx="92">
                  <c:v>1991.63</c:v>
                </c:pt>
                <c:pt idx="93">
                  <c:v>1991.75</c:v>
                </c:pt>
                <c:pt idx="94">
                  <c:v>1991.88</c:v>
                </c:pt>
                <c:pt idx="95">
                  <c:v>1992</c:v>
                </c:pt>
                <c:pt idx="96">
                  <c:v>1992.13</c:v>
                </c:pt>
                <c:pt idx="97">
                  <c:v>1992.25</c:v>
                </c:pt>
                <c:pt idx="98">
                  <c:v>1992.38</c:v>
                </c:pt>
                <c:pt idx="99">
                  <c:v>1992.5</c:v>
                </c:pt>
                <c:pt idx="100">
                  <c:v>1992.63</c:v>
                </c:pt>
                <c:pt idx="101">
                  <c:v>1992.75</c:v>
                </c:pt>
                <c:pt idx="102">
                  <c:v>1992.88</c:v>
                </c:pt>
                <c:pt idx="103">
                  <c:v>1993</c:v>
                </c:pt>
                <c:pt idx="104">
                  <c:v>1993.13</c:v>
                </c:pt>
                <c:pt idx="105">
                  <c:v>1993.25</c:v>
                </c:pt>
                <c:pt idx="106">
                  <c:v>1993.38</c:v>
                </c:pt>
                <c:pt idx="107">
                  <c:v>1993.5</c:v>
                </c:pt>
                <c:pt idx="108">
                  <c:v>1993.63</c:v>
                </c:pt>
                <c:pt idx="109">
                  <c:v>1993.75</c:v>
                </c:pt>
                <c:pt idx="110">
                  <c:v>1993.88</c:v>
                </c:pt>
                <c:pt idx="111">
                  <c:v>1994</c:v>
                </c:pt>
                <c:pt idx="112">
                  <c:v>1994.13</c:v>
                </c:pt>
                <c:pt idx="113">
                  <c:v>1994.25</c:v>
                </c:pt>
                <c:pt idx="114">
                  <c:v>1994.38</c:v>
                </c:pt>
                <c:pt idx="115">
                  <c:v>1994.5</c:v>
                </c:pt>
                <c:pt idx="116">
                  <c:v>1994.63</c:v>
                </c:pt>
                <c:pt idx="117">
                  <c:v>1994.75</c:v>
                </c:pt>
                <c:pt idx="118">
                  <c:v>1994.88</c:v>
                </c:pt>
                <c:pt idx="119">
                  <c:v>1995</c:v>
                </c:pt>
                <c:pt idx="120">
                  <c:v>1995.13</c:v>
                </c:pt>
                <c:pt idx="121">
                  <c:v>1995.25</c:v>
                </c:pt>
                <c:pt idx="122">
                  <c:v>1995.38</c:v>
                </c:pt>
                <c:pt idx="123">
                  <c:v>1995.5</c:v>
                </c:pt>
                <c:pt idx="124">
                  <c:v>1995.63</c:v>
                </c:pt>
                <c:pt idx="125">
                  <c:v>1995.75</c:v>
                </c:pt>
                <c:pt idx="126">
                  <c:v>1995.88</c:v>
                </c:pt>
                <c:pt idx="127">
                  <c:v>1996</c:v>
                </c:pt>
                <c:pt idx="128">
                  <c:v>1996.13</c:v>
                </c:pt>
                <c:pt idx="129">
                  <c:v>1996.25</c:v>
                </c:pt>
                <c:pt idx="130">
                  <c:v>1996.38</c:v>
                </c:pt>
                <c:pt idx="131">
                  <c:v>1996.5</c:v>
                </c:pt>
                <c:pt idx="132">
                  <c:v>1996.63</c:v>
                </c:pt>
                <c:pt idx="133">
                  <c:v>1996.75</c:v>
                </c:pt>
                <c:pt idx="134">
                  <c:v>1996.88</c:v>
                </c:pt>
                <c:pt idx="135">
                  <c:v>1997</c:v>
                </c:pt>
                <c:pt idx="136">
                  <c:v>1997.13</c:v>
                </c:pt>
                <c:pt idx="137">
                  <c:v>1997.25</c:v>
                </c:pt>
                <c:pt idx="138">
                  <c:v>1997.38</c:v>
                </c:pt>
                <c:pt idx="139">
                  <c:v>1997.5</c:v>
                </c:pt>
                <c:pt idx="140">
                  <c:v>1997.63</c:v>
                </c:pt>
                <c:pt idx="141">
                  <c:v>1997.75</c:v>
                </c:pt>
                <c:pt idx="142">
                  <c:v>1997.88</c:v>
                </c:pt>
                <c:pt idx="143">
                  <c:v>1998</c:v>
                </c:pt>
                <c:pt idx="144">
                  <c:v>1998.13</c:v>
                </c:pt>
                <c:pt idx="145">
                  <c:v>1998.25</c:v>
                </c:pt>
                <c:pt idx="146">
                  <c:v>1998.38</c:v>
                </c:pt>
                <c:pt idx="147">
                  <c:v>1998.5</c:v>
                </c:pt>
                <c:pt idx="148">
                  <c:v>1998.63</c:v>
                </c:pt>
                <c:pt idx="149">
                  <c:v>1998.75</c:v>
                </c:pt>
                <c:pt idx="150">
                  <c:v>1998.88</c:v>
                </c:pt>
                <c:pt idx="151">
                  <c:v>1999</c:v>
                </c:pt>
                <c:pt idx="152">
                  <c:v>1999.13</c:v>
                </c:pt>
                <c:pt idx="153">
                  <c:v>1999.25</c:v>
                </c:pt>
                <c:pt idx="154">
                  <c:v>1999.38</c:v>
                </c:pt>
                <c:pt idx="155">
                  <c:v>1999.5</c:v>
                </c:pt>
                <c:pt idx="156">
                  <c:v>1999.63</c:v>
                </c:pt>
                <c:pt idx="157">
                  <c:v>1999.75</c:v>
                </c:pt>
                <c:pt idx="158">
                  <c:v>1999.88</c:v>
                </c:pt>
                <c:pt idx="159">
                  <c:v>2000</c:v>
                </c:pt>
                <c:pt idx="160">
                  <c:v>2000.13</c:v>
                </c:pt>
                <c:pt idx="161">
                  <c:v>2000.25</c:v>
                </c:pt>
                <c:pt idx="162">
                  <c:v>2000.38</c:v>
                </c:pt>
                <c:pt idx="163">
                  <c:v>2000.5</c:v>
                </c:pt>
                <c:pt idx="164">
                  <c:v>2000.63</c:v>
                </c:pt>
                <c:pt idx="165">
                  <c:v>2000.75</c:v>
                </c:pt>
                <c:pt idx="166">
                  <c:v>2000.88</c:v>
                </c:pt>
                <c:pt idx="167">
                  <c:v>2001</c:v>
                </c:pt>
                <c:pt idx="168">
                  <c:v>2001.13</c:v>
                </c:pt>
                <c:pt idx="169">
                  <c:v>2001.25</c:v>
                </c:pt>
                <c:pt idx="170">
                  <c:v>2001.38</c:v>
                </c:pt>
                <c:pt idx="171">
                  <c:v>2001.5</c:v>
                </c:pt>
                <c:pt idx="172">
                  <c:v>2001.63</c:v>
                </c:pt>
                <c:pt idx="173">
                  <c:v>2001.75</c:v>
                </c:pt>
                <c:pt idx="174">
                  <c:v>2001.88</c:v>
                </c:pt>
                <c:pt idx="175">
                  <c:v>2002</c:v>
                </c:pt>
                <c:pt idx="176">
                  <c:v>2002.13</c:v>
                </c:pt>
                <c:pt idx="177">
                  <c:v>2002.25</c:v>
                </c:pt>
                <c:pt idx="178">
                  <c:v>2002.38</c:v>
                </c:pt>
                <c:pt idx="179">
                  <c:v>2002.5</c:v>
                </c:pt>
                <c:pt idx="180">
                  <c:v>2002.63</c:v>
                </c:pt>
                <c:pt idx="181">
                  <c:v>2002.75</c:v>
                </c:pt>
                <c:pt idx="182">
                  <c:v>2002.88</c:v>
                </c:pt>
                <c:pt idx="183">
                  <c:v>2003</c:v>
                </c:pt>
                <c:pt idx="184">
                  <c:v>2003.13</c:v>
                </c:pt>
                <c:pt idx="185">
                  <c:v>2003.25</c:v>
                </c:pt>
                <c:pt idx="186">
                  <c:v>2003.38</c:v>
                </c:pt>
                <c:pt idx="187">
                  <c:v>2003.5</c:v>
                </c:pt>
                <c:pt idx="188">
                  <c:v>2003.63</c:v>
                </c:pt>
                <c:pt idx="189">
                  <c:v>2003.75</c:v>
                </c:pt>
                <c:pt idx="190">
                  <c:v>2003.88</c:v>
                </c:pt>
                <c:pt idx="191">
                  <c:v>2004</c:v>
                </c:pt>
                <c:pt idx="192">
                  <c:v>2004.13</c:v>
                </c:pt>
                <c:pt idx="193">
                  <c:v>2004.25</c:v>
                </c:pt>
                <c:pt idx="194">
                  <c:v>2004.38</c:v>
                </c:pt>
                <c:pt idx="195">
                  <c:v>2004.5</c:v>
                </c:pt>
                <c:pt idx="196">
                  <c:v>2004.63</c:v>
                </c:pt>
                <c:pt idx="197">
                  <c:v>2004.75</c:v>
                </c:pt>
                <c:pt idx="198">
                  <c:v>2004.88</c:v>
                </c:pt>
                <c:pt idx="199">
                  <c:v>2005</c:v>
                </c:pt>
                <c:pt idx="200">
                  <c:v>2005.13</c:v>
                </c:pt>
                <c:pt idx="201">
                  <c:v>2005.25</c:v>
                </c:pt>
                <c:pt idx="202">
                  <c:v>2005.38</c:v>
                </c:pt>
                <c:pt idx="203">
                  <c:v>2005.5</c:v>
                </c:pt>
                <c:pt idx="204">
                  <c:v>2005.63</c:v>
                </c:pt>
                <c:pt idx="205">
                  <c:v>2005.75</c:v>
                </c:pt>
                <c:pt idx="206">
                  <c:v>2005.88</c:v>
                </c:pt>
                <c:pt idx="207">
                  <c:v>2006</c:v>
                </c:pt>
                <c:pt idx="208">
                  <c:v>2006.13</c:v>
                </c:pt>
                <c:pt idx="209">
                  <c:v>2006.25</c:v>
                </c:pt>
                <c:pt idx="210">
                  <c:v>2006.38</c:v>
                </c:pt>
                <c:pt idx="211">
                  <c:v>2006.5</c:v>
                </c:pt>
                <c:pt idx="212">
                  <c:v>2006.63</c:v>
                </c:pt>
                <c:pt idx="213">
                  <c:v>2006.75</c:v>
                </c:pt>
                <c:pt idx="214">
                  <c:v>2006.88</c:v>
                </c:pt>
                <c:pt idx="215">
                  <c:v>2007</c:v>
                </c:pt>
                <c:pt idx="216">
                  <c:v>2007.13</c:v>
                </c:pt>
                <c:pt idx="217">
                  <c:v>2007.25</c:v>
                </c:pt>
                <c:pt idx="218">
                  <c:v>2007.38</c:v>
                </c:pt>
                <c:pt idx="219">
                  <c:v>2007.5</c:v>
                </c:pt>
                <c:pt idx="220">
                  <c:v>2007.63</c:v>
                </c:pt>
                <c:pt idx="221">
                  <c:v>2007.75</c:v>
                </c:pt>
                <c:pt idx="222">
                  <c:v>2007.88</c:v>
                </c:pt>
                <c:pt idx="223">
                  <c:v>2008</c:v>
                </c:pt>
                <c:pt idx="224">
                  <c:v>2008.13</c:v>
                </c:pt>
                <c:pt idx="225">
                  <c:v>2008.25</c:v>
                </c:pt>
                <c:pt idx="226">
                  <c:v>2008.38</c:v>
                </c:pt>
                <c:pt idx="227">
                  <c:v>2008.5</c:v>
                </c:pt>
                <c:pt idx="228">
                  <c:v>2008.63</c:v>
                </c:pt>
                <c:pt idx="229">
                  <c:v>2008.75</c:v>
                </c:pt>
                <c:pt idx="230">
                  <c:v>2008.88</c:v>
                </c:pt>
                <c:pt idx="231">
                  <c:v>2009</c:v>
                </c:pt>
                <c:pt idx="232">
                  <c:v>2009.13</c:v>
                </c:pt>
                <c:pt idx="233">
                  <c:v>2009.25</c:v>
                </c:pt>
                <c:pt idx="234">
                  <c:v>2009.38</c:v>
                </c:pt>
                <c:pt idx="235">
                  <c:v>2009.5</c:v>
                </c:pt>
                <c:pt idx="236">
                  <c:v>2009.63</c:v>
                </c:pt>
                <c:pt idx="237">
                  <c:v>2009.75</c:v>
                </c:pt>
                <c:pt idx="238">
                  <c:v>2009.88</c:v>
                </c:pt>
                <c:pt idx="239">
                  <c:v>2010</c:v>
                </c:pt>
                <c:pt idx="240">
                  <c:v>2010.13</c:v>
                </c:pt>
                <c:pt idx="241">
                  <c:v>2010.25</c:v>
                </c:pt>
                <c:pt idx="242">
                  <c:v>2010.38</c:v>
                </c:pt>
                <c:pt idx="243">
                  <c:v>2010.5</c:v>
                </c:pt>
                <c:pt idx="244">
                  <c:v>2010.63</c:v>
                </c:pt>
                <c:pt idx="245">
                  <c:v>2010.75</c:v>
                </c:pt>
                <c:pt idx="246">
                  <c:v>2010.88</c:v>
                </c:pt>
                <c:pt idx="247">
                  <c:v>2011</c:v>
                </c:pt>
                <c:pt idx="248">
                  <c:v>2011.13</c:v>
                </c:pt>
                <c:pt idx="249">
                  <c:v>2011.25</c:v>
                </c:pt>
                <c:pt idx="250">
                  <c:v>2011.38</c:v>
                </c:pt>
                <c:pt idx="251">
                  <c:v>2011.5</c:v>
                </c:pt>
                <c:pt idx="252">
                  <c:v>2011.63</c:v>
                </c:pt>
                <c:pt idx="253">
                  <c:v>2011.75</c:v>
                </c:pt>
                <c:pt idx="254">
                  <c:v>2011.88</c:v>
                </c:pt>
                <c:pt idx="255">
                  <c:v>2012</c:v>
                </c:pt>
                <c:pt idx="256">
                  <c:v>2012.13</c:v>
                </c:pt>
                <c:pt idx="257">
                  <c:v>2012.25</c:v>
                </c:pt>
                <c:pt idx="258">
                  <c:v>2012.38</c:v>
                </c:pt>
                <c:pt idx="259">
                  <c:v>2012.5</c:v>
                </c:pt>
                <c:pt idx="260">
                  <c:v>2012.63</c:v>
                </c:pt>
                <c:pt idx="261">
                  <c:v>2012.75</c:v>
                </c:pt>
                <c:pt idx="262">
                  <c:v>2012.88</c:v>
                </c:pt>
                <c:pt idx="263">
                  <c:v>2013</c:v>
                </c:pt>
                <c:pt idx="264">
                  <c:v>2013.13</c:v>
                </c:pt>
                <c:pt idx="265">
                  <c:v>2013.25</c:v>
                </c:pt>
                <c:pt idx="266">
                  <c:v>2013.38</c:v>
                </c:pt>
                <c:pt idx="267">
                  <c:v>2013.5</c:v>
                </c:pt>
                <c:pt idx="268">
                  <c:v>2013.63</c:v>
                </c:pt>
                <c:pt idx="269">
                  <c:v>2013.75</c:v>
                </c:pt>
                <c:pt idx="270">
                  <c:v>2013.88</c:v>
                </c:pt>
                <c:pt idx="271">
                  <c:v>2014</c:v>
                </c:pt>
                <c:pt idx="272">
                  <c:v>2014.13</c:v>
                </c:pt>
                <c:pt idx="273">
                  <c:v>2014.25</c:v>
                </c:pt>
                <c:pt idx="274">
                  <c:v>2014.38</c:v>
                </c:pt>
                <c:pt idx="275">
                  <c:v>2014.5</c:v>
                </c:pt>
                <c:pt idx="276">
                  <c:v>2014.63</c:v>
                </c:pt>
                <c:pt idx="277">
                  <c:v>2014.75</c:v>
                </c:pt>
                <c:pt idx="278">
                  <c:v>2014.88</c:v>
                </c:pt>
                <c:pt idx="279">
                  <c:v>2015</c:v>
                </c:pt>
                <c:pt idx="280">
                  <c:v>2015.13</c:v>
                </c:pt>
                <c:pt idx="281">
                  <c:v>2015.25</c:v>
                </c:pt>
                <c:pt idx="282">
                  <c:v>2015.38</c:v>
                </c:pt>
                <c:pt idx="283">
                  <c:v>2015.5</c:v>
                </c:pt>
                <c:pt idx="284">
                  <c:v>2015.63</c:v>
                </c:pt>
                <c:pt idx="285">
                  <c:v>2015.75</c:v>
                </c:pt>
                <c:pt idx="286">
                  <c:v>2015.88</c:v>
                </c:pt>
                <c:pt idx="287">
                  <c:v>2016</c:v>
                </c:pt>
                <c:pt idx="288">
                  <c:v>2016.13</c:v>
                </c:pt>
                <c:pt idx="289">
                  <c:v>2016.25</c:v>
                </c:pt>
                <c:pt idx="290">
                  <c:v>2016.38</c:v>
                </c:pt>
                <c:pt idx="291">
                  <c:v>2016.5</c:v>
                </c:pt>
                <c:pt idx="292">
                  <c:v>2016.63</c:v>
                </c:pt>
                <c:pt idx="293">
                  <c:v>2016.75</c:v>
                </c:pt>
                <c:pt idx="294">
                  <c:v>2016.88</c:v>
                </c:pt>
                <c:pt idx="295">
                  <c:v>2017</c:v>
                </c:pt>
                <c:pt idx="296">
                  <c:v>2017.13</c:v>
                </c:pt>
                <c:pt idx="297">
                  <c:v>2017.25</c:v>
                </c:pt>
                <c:pt idx="298">
                  <c:v>2017.38</c:v>
                </c:pt>
                <c:pt idx="299">
                  <c:v>2017.5</c:v>
                </c:pt>
                <c:pt idx="300">
                  <c:v>2017.63</c:v>
                </c:pt>
                <c:pt idx="301">
                  <c:v>2017.75</c:v>
                </c:pt>
                <c:pt idx="302">
                  <c:v>2017.88</c:v>
                </c:pt>
                <c:pt idx="303">
                  <c:v>2018</c:v>
                </c:pt>
                <c:pt idx="304">
                  <c:v>2018.13</c:v>
                </c:pt>
                <c:pt idx="305">
                  <c:v>2018.25</c:v>
                </c:pt>
                <c:pt idx="306">
                  <c:v>2018.38</c:v>
                </c:pt>
                <c:pt idx="307">
                  <c:v>2018.5</c:v>
                </c:pt>
                <c:pt idx="308">
                  <c:v>2018.63</c:v>
                </c:pt>
                <c:pt idx="309">
                  <c:v>2018.75</c:v>
                </c:pt>
                <c:pt idx="310">
                  <c:v>2018.88</c:v>
                </c:pt>
                <c:pt idx="311">
                  <c:v>2019</c:v>
                </c:pt>
                <c:pt idx="312">
                  <c:v>2019.13</c:v>
                </c:pt>
                <c:pt idx="313">
                  <c:v>2019.25</c:v>
                </c:pt>
                <c:pt idx="314">
                  <c:v>2019.38</c:v>
                </c:pt>
                <c:pt idx="315">
                  <c:v>2019.5</c:v>
                </c:pt>
                <c:pt idx="316">
                  <c:v>2019.63</c:v>
                </c:pt>
                <c:pt idx="317">
                  <c:v>2019.75</c:v>
                </c:pt>
                <c:pt idx="318">
                  <c:v>2019.88</c:v>
                </c:pt>
                <c:pt idx="319">
                  <c:v>2020</c:v>
                </c:pt>
                <c:pt idx="320">
                  <c:v>2020.13</c:v>
                </c:pt>
                <c:pt idx="321">
                  <c:v>2020.25</c:v>
                </c:pt>
                <c:pt idx="322">
                  <c:v>2020.38</c:v>
                </c:pt>
                <c:pt idx="323">
                  <c:v>2020.5</c:v>
                </c:pt>
                <c:pt idx="324">
                  <c:v>2020.63</c:v>
                </c:pt>
                <c:pt idx="325">
                  <c:v>2020.75</c:v>
                </c:pt>
                <c:pt idx="326">
                  <c:v>2020.88</c:v>
                </c:pt>
                <c:pt idx="327">
                  <c:v>2021</c:v>
                </c:pt>
                <c:pt idx="328">
                  <c:v>2021.13</c:v>
                </c:pt>
                <c:pt idx="329">
                  <c:v>2021.25</c:v>
                </c:pt>
                <c:pt idx="330">
                  <c:v>2021.38</c:v>
                </c:pt>
                <c:pt idx="331">
                  <c:v>2021.5</c:v>
                </c:pt>
                <c:pt idx="332">
                  <c:v>2021.63</c:v>
                </c:pt>
                <c:pt idx="333">
                  <c:v>2021.75</c:v>
                </c:pt>
                <c:pt idx="334">
                  <c:v>2021.88</c:v>
                </c:pt>
                <c:pt idx="335">
                  <c:v>2022</c:v>
                </c:pt>
                <c:pt idx="336">
                  <c:v>2022.13</c:v>
                </c:pt>
                <c:pt idx="337">
                  <c:v>2022.25</c:v>
                </c:pt>
                <c:pt idx="338">
                  <c:v>2022.38</c:v>
                </c:pt>
                <c:pt idx="339">
                  <c:v>2022.5</c:v>
                </c:pt>
                <c:pt idx="340">
                  <c:v>2022.63</c:v>
                </c:pt>
                <c:pt idx="341">
                  <c:v>2022.75</c:v>
                </c:pt>
                <c:pt idx="342">
                  <c:v>2022.88</c:v>
                </c:pt>
                <c:pt idx="343">
                  <c:v>2023</c:v>
                </c:pt>
                <c:pt idx="344">
                  <c:v>2023.13</c:v>
                </c:pt>
                <c:pt idx="345">
                  <c:v>2023.25</c:v>
                </c:pt>
                <c:pt idx="346">
                  <c:v>2023.38</c:v>
                </c:pt>
                <c:pt idx="347">
                  <c:v>2023.5</c:v>
                </c:pt>
                <c:pt idx="348">
                  <c:v>2023.63</c:v>
                </c:pt>
                <c:pt idx="349">
                  <c:v>2023.75</c:v>
                </c:pt>
                <c:pt idx="350">
                  <c:v>2023.88</c:v>
                </c:pt>
                <c:pt idx="351">
                  <c:v>2024</c:v>
                </c:pt>
                <c:pt idx="352">
                  <c:v>2024.13</c:v>
                </c:pt>
                <c:pt idx="353">
                  <c:v>2024.25</c:v>
                </c:pt>
                <c:pt idx="354">
                  <c:v>2024.38</c:v>
                </c:pt>
                <c:pt idx="355">
                  <c:v>2024.5</c:v>
                </c:pt>
                <c:pt idx="356">
                  <c:v>2024.63</c:v>
                </c:pt>
                <c:pt idx="357">
                  <c:v>2024.75</c:v>
                </c:pt>
                <c:pt idx="358">
                  <c:v>2024.88</c:v>
                </c:pt>
                <c:pt idx="359">
                  <c:v>2025</c:v>
                </c:pt>
                <c:pt idx="360">
                  <c:v>2025.13</c:v>
                </c:pt>
                <c:pt idx="361">
                  <c:v>2025.25</c:v>
                </c:pt>
                <c:pt idx="362">
                  <c:v>2025.38</c:v>
                </c:pt>
                <c:pt idx="363">
                  <c:v>2025.5</c:v>
                </c:pt>
                <c:pt idx="364">
                  <c:v>2025.63</c:v>
                </c:pt>
                <c:pt idx="365">
                  <c:v>2025.75</c:v>
                </c:pt>
                <c:pt idx="366">
                  <c:v>2025.88</c:v>
                </c:pt>
                <c:pt idx="367">
                  <c:v>2026</c:v>
                </c:pt>
                <c:pt idx="368">
                  <c:v>2026.13</c:v>
                </c:pt>
                <c:pt idx="369">
                  <c:v>2026.25</c:v>
                </c:pt>
                <c:pt idx="370">
                  <c:v>2026.38</c:v>
                </c:pt>
                <c:pt idx="371">
                  <c:v>2026.5</c:v>
                </c:pt>
                <c:pt idx="372">
                  <c:v>2026.63</c:v>
                </c:pt>
                <c:pt idx="373">
                  <c:v>2026.75</c:v>
                </c:pt>
                <c:pt idx="374">
                  <c:v>2026.88</c:v>
                </c:pt>
                <c:pt idx="375">
                  <c:v>2027</c:v>
                </c:pt>
                <c:pt idx="376">
                  <c:v>2027.13</c:v>
                </c:pt>
                <c:pt idx="377">
                  <c:v>2027.25</c:v>
                </c:pt>
                <c:pt idx="378">
                  <c:v>2027.38</c:v>
                </c:pt>
                <c:pt idx="379">
                  <c:v>2027.5</c:v>
                </c:pt>
                <c:pt idx="380">
                  <c:v>2027.63</c:v>
                </c:pt>
                <c:pt idx="381">
                  <c:v>2027.75</c:v>
                </c:pt>
                <c:pt idx="382">
                  <c:v>2027.88</c:v>
                </c:pt>
                <c:pt idx="383">
                  <c:v>2028</c:v>
                </c:pt>
                <c:pt idx="384">
                  <c:v>2028.13</c:v>
                </c:pt>
                <c:pt idx="385">
                  <c:v>2028.25</c:v>
                </c:pt>
                <c:pt idx="386">
                  <c:v>2028.38</c:v>
                </c:pt>
                <c:pt idx="387">
                  <c:v>2028.5</c:v>
                </c:pt>
                <c:pt idx="388">
                  <c:v>2028.63</c:v>
                </c:pt>
                <c:pt idx="389">
                  <c:v>2028.75</c:v>
                </c:pt>
                <c:pt idx="390">
                  <c:v>2028.88</c:v>
                </c:pt>
                <c:pt idx="391">
                  <c:v>2029</c:v>
                </c:pt>
                <c:pt idx="392">
                  <c:v>2029.13</c:v>
                </c:pt>
                <c:pt idx="393">
                  <c:v>2029.25</c:v>
                </c:pt>
                <c:pt idx="394">
                  <c:v>2029.38</c:v>
                </c:pt>
                <c:pt idx="395">
                  <c:v>2029.5</c:v>
                </c:pt>
                <c:pt idx="396">
                  <c:v>2029.63</c:v>
                </c:pt>
                <c:pt idx="397">
                  <c:v>2029.75</c:v>
                </c:pt>
                <c:pt idx="398">
                  <c:v>2029.88</c:v>
                </c:pt>
                <c:pt idx="399">
                  <c:v>2030</c:v>
                </c:pt>
                <c:pt idx="400">
                  <c:v>2030.13</c:v>
                </c:pt>
                <c:pt idx="401">
                  <c:v>2030.25</c:v>
                </c:pt>
                <c:pt idx="402">
                  <c:v>2030.38</c:v>
                </c:pt>
                <c:pt idx="403">
                  <c:v>2030.5</c:v>
                </c:pt>
                <c:pt idx="404">
                  <c:v>2030.63</c:v>
                </c:pt>
                <c:pt idx="405">
                  <c:v>2030.75</c:v>
                </c:pt>
                <c:pt idx="406">
                  <c:v>2030.88</c:v>
                </c:pt>
                <c:pt idx="407">
                  <c:v>2031</c:v>
                </c:pt>
                <c:pt idx="408">
                  <c:v>2031.13</c:v>
                </c:pt>
                <c:pt idx="409">
                  <c:v>2031.25</c:v>
                </c:pt>
                <c:pt idx="410">
                  <c:v>2031.38</c:v>
                </c:pt>
                <c:pt idx="411">
                  <c:v>2031.5</c:v>
                </c:pt>
                <c:pt idx="412">
                  <c:v>2031.63</c:v>
                </c:pt>
                <c:pt idx="413">
                  <c:v>2031.75</c:v>
                </c:pt>
                <c:pt idx="414">
                  <c:v>2031.88</c:v>
                </c:pt>
                <c:pt idx="415">
                  <c:v>2032</c:v>
                </c:pt>
                <c:pt idx="416">
                  <c:v>2032.13</c:v>
                </c:pt>
                <c:pt idx="417">
                  <c:v>2032.25</c:v>
                </c:pt>
                <c:pt idx="418">
                  <c:v>2032.38</c:v>
                </c:pt>
                <c:pt idx="419">
                  <c:v>2032.5</c:v>
                </c:pt>
                <c:pt idx="420">
                  <c:v>2032.63</c:v>
                </c:pt>
                <c:pt idx="421">
                  <c:v>2032.75</c:v>
                </c:pt>
                <c:pt idx="422">
                  <c:v>2032.88</c:v>
                </c:pt>
                <c:pt idx="423">
                  <c:v>2033</c:v>
                </c:pt>
                <c:pt idx="424">
                  <c:v>2033.13</c:v>
                </c:pt>
                <c:pt idx="425">
                  <c:v>2033.25</c:v>
                </c:pt>
                <c:pt idx="426">
                  <c:v>2033.38</c:v>
                </c:pt>
                <c:pt idx="427">
                  <c:v>2033.5</c:v>
                </c:pt>
                <c:pt idx="428">
                  <c:v>2033.63</c:v>
                </c:pt>
                <c:pt idx="429">
                  <c:v>2033.75</c:v>
                </c:pt>
                <c:pt idx="430">
                  <c:v>2033.88</c:v>
                </c:pt>
                <c:pt idx="431">
                  <c:v>2034</c:v>
                </c:pt>
                <c:pt idx="432">
                  <c:v>2034.13</c:v>
                </c:pt>
                <c:pt idx="433">
                  <c:v>2034.25</c:v>
                </c:pt>
                <c:pt idx="434">
                  <c:v>2034.38</c:v>
                </c:pt>
                <c:pt idx="435">
                  <c:v>2034.5</c:v>
                </c:pt>
                <c:pt idx="436">
                  <c:v>2034.63</c:v>
                </c:pt>
                <c:pt idx="437">
                  <c:v>2034.75</c:v>
                </c:pt>
                <c:pt idx="438">
                  <c:v>2034.88</c:v>
                </c:pt>
                <c:pt idx="439">
                  <c:v>2035</c:v>
                </c:pt>
                <c:pt idx="440">
                  <c:v>2035.13</c:v>
                </c:pt>
                <c:pt idx="441">
                  <c:v>2035.25</c:v>
                </c:pt>
                <c:pt idx="442">
                  <c:v>2035.38</c:v>
                </c:pt>
                <c:pt idx="443">
                  <c:v>2035.5</c:v>
                </c:pt>
                <c:pt idx="444">
                  <c:v>2035.63</c:v>
                </c:pt>
                <c:pt idx="445">
                  <c:v>2035.75</c:v>
                </c:pt>
                <c:pt idx="446">
                  <c:v>2035.88</c:v>
                </c:pt>
                <c:pt idx="447">
                  <c:v>2036</c:v>
                </c:pt>
                <c:pt idx="448">
                  <c:v>2036.13</c:v>
                </c:pt>
                <c:pt idx="449">
                  <c:v>2036.25</c:v>
                </c:pt>
                <c:pt idx="450">
                  <c:v>2036.38</c:v>
                </c:pt>
                <c:pt idx="451">
                  <c:v>2036.5</c:v>
                </c:pt>
                <c:pt idx="452">
                  <c:v>2036.63</c:v>
                </c:pt>
                <c:pt idx="453">
                  <c:v>2036.75</c:v>
                </c:pt>
                <c:pt idx="454">
                  <c:v>2036.88</c:v>
                </c:pt>
                <c:pt idx="455">
                  <c:v>2037</c:v>
                </c:pt>
                <c:pt idx="456">
                  <c:v>2037.13</c:v>
                </c:pt>
                <c:pt idx="457">
                  <c:v>2037.25</c:v>
                </c:pt>
                <c:pt idx="458">
                  <c:v>2037.38</c:v>
                </c:pt>
                <c:pt idx="459">
                  <c:v>2037.5</c:v>
                </c:pt>
                <c:pt idx="460">
                  <c:v>2037.63</c:v>
                </c:pt>
                <c:pt idx="461">
                  <c:v>2037.75</c:v>
                </c:pt>
                <c:pt idx="462">
                  <c:v>2037.88</c:v>
                </c:pt>
                <c:pt idx="463">
                  <c:v>2038</c:v>
                </c:pt>
                <c:pt idx="464">
                  <c:v>2038.13</c:v>
                </c:pt>
                <c:pt idx="465">
                  <c:v>2038.25</c:v>
                </c:pt>
                <c:pt idx="466">
                  <c:v>2038.38</c:v>
                </c:pt>
                <c:pt idx="467">
                  <c:v>2038.5</c:v>
                </c:pt>
                <c:pt idx="468">
                  <c:v>2038.63</c:v>
                </c:pt>
                <c:pt idx="469">
                  <c:v>2038.75</c:v>
                </c:pt>
                <c:pt idx="470">
                  <c:v>2038.88</c:v>
                </c:pt>
                <c:pt idx="471">
                  <c:v>2039</c:v>
                </c:pt>
                <c:pt idx="472">
                  <c:v>2039.13</c:v>
                </c:pt>
                <c:pt idx="473">
                  <c:v>2039.25</c:v>
                </c:pt>
                <c:pt idx="474">
                  <c:v>2039.38</c:v>
                </c:pt>
                <c:pt idx="475">
                  <c:v>2039.5</c:v>
                </c:pt>
                <c:pt idx="476">
                  <c:v>2039.63</c:v>
                </c:pt>
                <c:pt idx="477">
                  <c:v>2039.75</c:v>
                </c:pt>
                <c:pt idx="478">
                  <c:v>2039.88</c:v>
                </c:pt>
                <c:pt idx="479">
                  <c:v>2040</c:v>
                </c:pt>
                <c:pt idx="480">
                  <c:v>2040.13</c:v>
                </c:pt>
                <c:pt idx="481">
                  <c:v>2040.25</c:v>
                </c:pt>
                <c:pt idx="482">
                  <c:v>2040.38</c:v>
                </c:pt>
                <c:pt idx="483">
                  <c:v>2040.5</c:v>
                </c:pt>
                <c:pt idx="484">
                  <c:v>2040.63</c:v>
                </c:pt>
                <c:pt idx="485">
                  <c:v>2040.75</c:v>
                </c:pt>
                <c:pt idx="486">
                  <c:v>2040.88</c:v>
                </c:pt>
                <c:pt idx="487">
                  <c:v>2041</c:v>
                </c:pt>
                <c:pt idx="488">
                  <c:v>2041.13</c:v>
                </c:pt>
                <c:pt idx="489">
                  <c:v>2041.25</c:v>
                </c:pt>
                <c:pt idx="490">
                  <c:v>2041.38</c:v>
                </c:pt>
                <c:pt idx="491">
                  <c:v>2041.5</c:v>
                </c:pt>
                <c:pt idx="492">
                  <c:v>2041.63</c:v>
                </c:pt>
                <c:pt idx="493">
                  <c:v>2041.75</c:v>
                </c:pt>
                <c:pt idx="494">
                  <c:v>2041.88</c:v>
                </c:pt>
                <c:pt idx="495">
                  <c:v>2042</c:v>
                </c:pt>
                <c:pt idx="496">
                  <c:v>2042.13</c:v>
                </c:pt>
                <c:pt idx="497">
                  <c:v>2042.25</c:v>
                </c:pt>
                <c:pt idx="498">
                  <c:v>2042.38</c:v>
                </c:pt>
                <c:pt idx="499">
                  <c:v>2042.5</c:v>
                </c:pt>
                <c:pt idx="500">
                  <c:v>2042.63</c:v>
                </c:pt>
                <c:pt idx="501">
                  <c:v>2042.75</c:v>
                </c:pt>
                <c:pt idx="502">
                  <c:v>2042.88</c:v>
                </c:pt>
                <c:pt idx="503">
                  <c:v>2043</c:v>
                </c:pt>
                <c:pt idx="504">
                  <c:v>2043.13</c:v>
                </c:pt>
                <c:pt idx="505">
                  <c:v>2043.25</c:v>
                </c:pt>
                <c:pt idx="506">
                  <c:v>2043.38</c:v>
                </c:pt>
                <c:pt idx="507">
                  <c:v>2043.5</c:v>
                </c:pt>
                <c:pt idx="508">
                  <c:v>2043.63</c:v>
                </c:pt>
                <c:pt idx="509">
                  <c:v>2043.75</c:v>
                </c:pt>
                <c:pt idx="510">
                  <c:v>2043.88</c:v>
                </c:pt>
                <c:pt idx="511">
                  <c:v>2044</c:v>
                </c:pt>
                <c:pt idx="512">
                  <c:v>2044.13</c:v>
                </c:pt>
                <c:pt idx="513">
                  <c:v>2044.25</c:v>
                </c:pt>
                <c:pt idx="514">
                  <c:v>2044.38</c:v>
                </c:pt>
                <c:pt idx="515">
                  <c:v>2044.5</c:v>
                </c:pt>
                <c:pt idx="516">
                  <c:v>2044.63</c:v>
                </c:pt>
                <c:pt idx="517">
                  <c:v>2044.75</c:v>
                </c:pt>
                <c:pt idx="518">
                  <c:v>2044.88</c:v>
                </c:pt>
                <c:pt idx="519">
                  <c:v>2045</c:v>
                </c:pt>
                <c:pt idx="520">
                  <c:v>2045.13</c:v>
                </c:pt>
                <c:pt idx="521">
                  <c:v>2045.25</c:v>
                </c:pt>
                <c:pt idx="522">
                  <c:v>2045.38</c:v>
                </c:pt>
                <c:pt idx="523">
                  <c:v>2045.5</c:v>
                </c:pt>
                <c:pt idx="524">
                  <c:v>2045.63</c:v>
                </c:pt>
                <c:pt idx="525">
                  <c:v>2045.75</c:v>
                </c:pt>
                <c:pt idx="526">
                  <c:v>2045.88</c:v>
                </c:pt>
                <c:pt idx="527">
                  <c:v>2046</c:v>
                </c:pt>
                <c:pt idx="528">
                  <c:v>2046.13</c:v>
                </c:pt>
                <c:pt idx="529">
                  <c:v>2046.25</c:v>
                </c:pt>
                <c:pt idx="530">
                  <c:v>2046.38</c:v>
                </c:pt>
                <c:pt idx="531">
                  <c:v>2046.5</c:v>
                </c:pt>
                <c:pt idx="532">
                  <c:v>2046.63</c:v>
                </c:pt>
                <c:pt idx="533">
                  <c:v>2046.75</c:v>
                </c:pt>
                <c:pt idx="534">
                  <c:v>2046.88</c:v>
                </c:pt>
                <c:pt idx="535">
                  <c:v>2047</c:v>
                </c:pt>
                <c:pt idx="536">
                  <c:v>2047.13</c:v>
                </c:pt>
                <c:pt idx="537">
                  <c:v>2047.25</c:v>
                </c:pt>
                <c:pt idx="538">
                  <c:v>2047.38</c:v>
                </c:pt>
                <c:pt idx="539">
                  <c:v>2047.5</c:v>
                </c:pt>
                <c:pt idx="540">
                  <c:v>2047.63</c:v>
                </c:pt>
                <c:pt idx="541">
                  <c:v>2047.75</c:v>
                </c:pt>
                <c:pt idx="542">
                  <c:v>2047.88</c:v>
                </c:pt>
                <c:pt idx="543">
                  <c:v>2048</c:v>
                </c:pt>
                <c:pt idx="544">
                  <c:v>2048.13</c:v>
                </c:pt>
                <c:pt idx="545">
                  <c:v>2048.25</c:v>
                </c:pt>
                <c:pt idx="546">
                  <c:v>2048.38</c:v>
                </c:pt>
                <c:pt idx="547">
                  <c:v>2048.5</c:v>
                </c:pt>
                <c:pt idx="548">
                  <c:v>2048.63</c:v>
                </c:pt>
                <c:pt idx="549">
                  <c:v>2048.75</c:v>
                </c:pt>
                <c:pt idx="550">
                  <c:v>2048.88</c:v>
                </c:pt>
                <c:pt idx="551">
                  <c:v>2049</c:v>
                </c:pt>
                <c:pt idx="552">
                  <c:v>2049.13</c:v>
                </c:pt>
                <c:pt idx="553">
                  <c:v>2049.25</c:v>
                </c:pt>
                <c:pt idx="554">
                  <c:v>2049.38</c:v>
                </c:pt>
                <c:pt idx="555">
                  <c:v>2049.5</c:v>
                </c:pt>
                <c:pt idx="556">
                  <c:v>2049.63</c:v>
                </c:pt>
                <c:pt idx="557">
                  <c:v>2049.75</c:v>
                </c:pt>
                <c:pt idx="558">
                  <c:v>2049.88</c:v>
                </c:pt>
                <c:pt idx="559">
                  <c:v>2050</c:v>
                </c:pt>
              </c:numCache>
            </c:numRef>
          </c:xVal>
          <c:yVal>
            <c:numRef>
              <c:f>'CO2'!$AH$4:$AH$564</c:f>
              <c:numCache>
                <c:formatCode>#,##0.00</c:formatCode>
                <c:ptCount val="561"/>
                <c:pt idx="0">
                  <c:v>749.90149999999937</c:v>
                </c:pt>
                <c:pt idx="1">
                  <c:v>746.7192</c:v>
                </c:pt>
                <c:pt idx="2">
                  <c:v>743.55259999999828</c:v>
                </c:pt>
                <c:pt idx="3">
                  <c:v>740.42409999999938</c:v>
                </c:pt>
                <c:pt idx="4">
                  <c:v>737.35469999999827</c:v>
                </c:pt>
                <c:pt idx="5">
                  <c:v>734.36429999999791</c:v>
                </c:pt>
                <c:pt idx="6">
                  <c:v>731.46959999999865</c:v>
                </c:pt>
                <c:pt idx="7">
                  <c:v>728.68530000000055</c:v>
                </c:pt>
                <c:pt idx="8">
                  <c:v>725.84529999999768</c:v>
                </c:pt>
                <c:pt idx="9">
                  <c:v>723.17290000000003</c:v>
                </c:pt>
                <c:pt idx="10">
                  <c:v>720.61149999999998</c:v>
                </c:pt>
                <c:pt idx="11">
                  <c:v>718.11839999999995</c:v>
                </c:pt>
                <c:pt idx="12">
                  <c:v>715.65309999999999</c:v>
                </c:pt>
                <c:pt idx="13">
                  <c:v>713.17970000000003</c:v>
                </c:pt>
                <c:pt idx="14">
                  <c:v>710.67089999999996</c:v>
                </c:pt>
                <c:pt idx="15">
                  <c:v>708.10110000000009</c:v>
                </c:pt>
                <c:pt idx="16">
                  <c:v>705.42410000000007</c:v>
                </c:pt>
                <c:pt idx="17">
                  <c:v>702.68349999999998</c:v>
                </c:pt>
                <c:pt idx="18">
                  <c:v>699.94830000000002</c:v>
                </c:pt>
                <c:pt idx="19">
                  <c:v>697.27369999999996</c:v>
                </c:pt>
                <c:pt idx="20">
                  <c:v>694.70929999999998</c:v>
                </c:pt>
                <c:pt idx="21">
                  <c:v>692.298</c:v>
                </c:pt>
                <c:pt idx="22">
                  <c:v>690.07510000000002</c:v>
                </c:pt>
                <c:pt idx="23">
                  <c:v>688.07370000000003</c:v>
                </c:pt>
                <c:pt idx="24">
                  <c:v>686.41729999999768</c:v>
                </c:pt>
                <c:pt idx="25">
                  <c:v>685.00759999999855</c:v>
                </c:pt>
                <c:pt idx="26">
                  <c:v>683.83659999999816</c:v>
                </c:pt>
                <c:pt idx="27">
                  <c:v>682.8963</c:v>
                </c:pt>
                <c:pt idx="28">
                  <c:v>682.17909999999995</c:v>
                </c:pt>
                <c:pt idx="29">
                  <c:v>681.67769999999996</c:v>
                </c:pt>
                <c:pt idx="30">
                  <c:v>681.38530000000003</c:v>
                </c:pt>
                <c:pt idx="31">
                  <c:v>681.29449999999997</c:v>
                </c:pt>
                <c:pt idx="32">
                  <c:v>681.40109999999936</c:v>
                </c:pt>
                <c:pt idx="33">
                  <c:v>681.69460000000004</c:v>
                </c:pt>
                <c:pt idx="34">
                  <c:v>682.1223</c:v>
                </c:pt>
                <c:pt idx="35">
                  <c:v>682.64099999999996</c:v>
                </c:pt>
                <c:pt idx="36">
                  <c:v>683.21379999999999</c:v>
                </c:pt>
                <c:pt idx="37">
                  <c:v>683.80499999999938</c:v>
                </c:pt>
                <c:pt idx="38">
                  <c:v>684.3873000000001</c:v>
                </c:pt>
                <c:pt idx="39">
                  <c:v>684.93299999999829</c:v>
                </c:pt>
                <c:pt idx="40">
                  <c:v>685.29349999999999</c:v>
                </c:pt>
                <c:pt idx="41">
                  <c:v>685.5698000000001</c:v>
                </c:pt>
                <c:pt idx="42">
                  <c:v>685.76739999999938</c:v>
                </c:pt>
                <c:pt idx="43">
                  <c:v>685.8904</c:v>
                </c:pt>
                <c:pt idx="44">
                  <c:v>685.94270000000006</c:v>
                </c:pt>
                <c:pt idx="45">
                  <c:v>685.92919999999935</c:v>
                </c:pt>
                <c:pt idx="46">
                  <c:v>685.85289999999816</c:v>
                </c:pt>
                <c:pt idx="47">
                  <c:v>685.71670000000006</c:v>
                </c:pt>
                <c:pt idx="48">
                  <c:v>685.85909999999865</c:v>
                </c:pt>
                <c:pt idx="49">
                  <c:v>685.96599999999864</c:v>
                </c:pt>
                <c:pt idx="50">
                  <c:v>686.04099999999937</c:v>
                </c:pt>
                <c:pt idx="51">
                  <c:v>686.08300000000008</c:v>
                </c:pt>
                <c:pt idx="52">
                  <c:v>686.09709999999939</c:v>
                </c:pt>
                <c:pt idx="53">
                  <c:v>686.08310000000006</c:v>
                </c:pt>
                <c:pt idx="54">
                  <c:v>686.04</c:v>
                </c:pt>
                <c:pt idx="55">
                  <c:v>685.96919999999841</c:v>
                </c:pt>
                <c:pt idx="56">
                  <c:v>685.61969999999997</c:v>
                </c:pt>
                <c:pt idx="57">
                  <c:v>685.24749999999938</c:v>
                </c:pt>
                <c:pt idx="58">
                  <c:v>684.86079999999936</c:v>
                </c:pt>
                <c:pt idx="59">
                  <c:v>684.46669999999767</c:v>
                </c:pt>
                <c:pt idx="60">
                  <c:v>684.07339999999999</c:v>
                </c:pt>
                <c:pt idx="61">
                  <c:v>683.68590000000006</c:v>
                </c:pt>
                <c:pt idx="62">
                  <c:v>683.31059999999854</c:v>
                </c:pt>
                <c:pt idx="63">
                  <c:v>682.9507000000001</c:v>
                </c:pt>
                <c:pt idx="64">
                  <c:v>682.72739999999999</c:v>
                </c:pt>
                <c:pt idx="65">
                  <c:v>682.54870000000005</c:v>
                </c:pt>
                <c:pt idx="66">
                  <c:v>682.40859999999998</c:v>
                </c:pt>
                <c:pt idx="67">
                  <c:v>682.303</c:v>
                </c:pt>
                <c:pt idx="68">
                  <c:v>682.22349999999994</c:v>
                </c:pt>
                <c:pt idx="69">
                  <c:v>682.16840000000002</c:v>
                </c:pt>
                <c:pt idx="70">
                  <c:v>682.13289999999938</c:v>
                </c:pt>
                <c:pt idx="71">
                  <c:v>682.11119999999937</c:v>
                </c:pt>
                <c:pt idx="72">
                  <c:v>682.25289999999939</c:v>
                </c:pt>
                <c:pt idx="73">
                  <c:v>682.40390000000002</c:v>
                </c:pt>
                <c:pt idx="74">
                  <c:v>682.55459999999937</c:v>
                </c:pt>
                <c:pt idx="75">
                  <c:v>682.69330000000002</c:v>
                </c:pt>
                <c:pt idx="76">
                  <c:v>682.81209999999828</c:v>
                </c:pt>
                <c:pt idx="77">
                  <c:v>682.90510000000006</c:v>
                </c:pt>
                <c:pt idx="78">
                  <c:v>682.96509999999864</c:v>
                </c:pt>
                <c:pt idx="79">
                  <c:v>682.98719999999867</c:v>
                </c:pt>
                <c:pt idx="80">
                  <c:v>682.68380000000002</c:v>
                </c:pt>
                <c:pt idx="81">
                  <c:v>682.30679999999938</c:v>
                </c:pt>
                <c:pt idx="82">
                  <c:v>681.85199999999816</c:v>
                </c:pt>
                <c:pt idx="83">
                  <c:v>681.31870000000004</c:v>
                </c:pt>
                <c:pt idx="84">
                  <c:v>680.70309999999995</c:v>
                </c:pt>
                <c:pt idx="85">
                  <c:v>680.00469999999996</c:v>
                </c:pt>
                <c:pt idx="86">
                  <c:v>679.22370000000001</c:v>
                </c:pt>
                <c:pt idx="87">
                  <c:v>678.35949999999866</c:v>
                </c:pt>
                <c:pt idx="88">
                  <c:v>677.50219999999865</c:v>
                </c:pt>
                <c:pt idx="89">
                  <c:v>676.58370000000002</c:v>
                </c:pt>
                <c:pt idx="90">
                  <c:v>675.63980000000004</c:v>
                </c:pt>
                <c:pt idx="91">
                  <c:v>674.70079999999996</c:v>
                </c:pt>
                <c:pt idx="92">
                  <c:v>673.79179999999997</c:v>
                </c:pt>
                <c:pt idx="93">
                  <c:v>672.93320000000006</c:v>
                </c:pt>
                <c:pt idx="94">
                  <c:v>672.14690000000007</c:v>
                </c:pt>
                <c:pt idx="95">
                  <c:v>671.44949999999938</c:v>
                </c:pt>
                <c:pt idx="96">
                  <c:v>670.71199999999999</c:v>
                </c:pt>
                <c:pt idx="97">
                  <c:v>670.06770000000006</c:v>
                </c:pt>
                <c:pt idx="98">
                  <c:v>669.49630000000002</c:v>
                </c:pt>
                <c:pt idx="99">
                  <c:v>668.98529999999937</c:v>
                </c:pt>
                <c:pt idx="100">
                  <c:v>668.51990000000001</c:v>
                </c:pt>
                <c:pt idx="101">
                  <c:v>668.09019999999998</c:v>
                </c:pt>
                <c:pt idx="102">
                  <c:v>667.68330000000003</c:v>
                </c:pt>
                <c:pt idx="103">
                  <c:v>667.29179999999997</c:v>
                </c:pt>
                <c:pt idx="104">
                  <c:v>666.72820000000002</c:v>
                </c:pt>
                <c:pt idx="105">
                  <c:v>666.18489999999997</c:v>
                </c:pt>
                <c:pt idx="106">
                  <c:v>665.66840000000002</c:v>
                </c:pt>
                <c:pt idx="107">
                  <c:v>665.18539999999996</c:v>
                </c:pt>
                <c:pt idx="108">
                  <c:v>664.74279999999999</c:v>
                </c:pt>
                <c:pt idx="109">
                  <c:v>664.34419999999841</c:v>
                </c:pt>
                <c:pt idx="110">
                  <c:v>663.99259999999936</c:v>
                </c:pt>
                <c:pt idx="111">
                  <c:v>663.69079999999997</c:v>
                </c:pt>
                <c:pt idx="112">
                  <c:v>664.12080000000003</c:v>
                </c:pt>
                <c:pt idx="113">
                  <c:v>664.59430000000054</c:v>
                </c:pt>
                <c:pt idx="114">
                  <c:v>665.09550000000002</c:v>
                </c:pt>
                <c:pt idx="115">
                  <c:v>665.61540000000002</c:v>
                </c:pt>
                <c:pt idx="116">
                  <c:v>666.14070000000004</c:v>
                </c:pt>
                <c:pt idx="117">
                  <c:v>666.66089999999997</c:v>
                </c:pt>
                <c:pt idx="118">
                  <c:v>667.16970000000003</c:v>
                </c:pt>
                <c:pt idx="119">
                  <c:v>667.65749999999855</c:v>
                </c:pt>
                <c:pt idx="120">
                  <c:v>667.66830000000004</c:v>
                </c:pt>
                <c:pt idx="121">
                  <c:v>667.65909999999997</c:v>
                </c:pt>
                <c:pt idx="122">
                  <c:v>667.6382000000001</c:v>
                </c:pt>
                <c:pt idx="123">
                  <c:v>667.61860000000001</c:v>
                </c:pt>
                <c:pt idx="124">
                  <c:v>667.60719999999935</c:v>
                </c:pt>
                <c:pt idx="125">
                  <c:v>667.61009999999999</c:v>
                </c:pt>
                <c:pt idx="126">
                  <c:v>667.63310000000001</c:v>
                </c:pt>
                <c:pt idx="127">
                  <c:v>667.6807</c:v>
                </c:pt>
                <c:pt idx="128">
                  <c:v>667.72109999999998</c:v>
                </c:pt>
                <c:pt idx="129">
                  <c:v>667.78689999999995</c:v>
                </c:pt>
                <c:pt idx="130">
                  <c:v>667.87819999999999</c:v>
                </c:pt>
                <c:pt idx="131">
                  <c:v>667.99490000000003</c:v>
                </c:pt>
                <c:pt idx="132">
                  <c:v>668.13819999999998</c:v>
                </c:pt>
                <c:pt idx="133">
                  <c:v>668.30880000000002</c:v>
                </c:pt>
                <c:pt idx="134">
                  <c:v>668.50619999999935</c:v>
                </c:pt>
                <c:pt idx="135">
                  <c:v>668.73069999999996</c:v>
                </c:pt>
                <c:pt idx="136">
                  <c:v>668.96959999999865</c:v>
                </c:pt>
                <c:pt idx="137">
                  <c:v>669.23490000000004</c:v>
                </c:pt>
                <c:pt idx="138">
                  <c:v>669.52239999999938</c:v>
                </c:pt>
                <c:pt idx="139">
                  <c:v>669.82739999999865</c:v>
                </c:pt>
                <c:pt idx="140">
                  <c:v>670.14729999999804</c:v>
                </c:pt>
                <c:pt idx="141">
                  <c:v>670.47940000000006</c:v>
                </c:pt>
                <c:pt idx="142">
                  <c:v>670.82039999999938</c:v>
                </c:pt>
                <c:pt idx="143">
                  <c:v>671.1703</c:v>
                </c:pt>
                <c:pt idx="144">
                  <c:v>671.79370000000097</c:v>
                </c:pt>
                <c:pt idx="145">
                  <c:v>672.44069999999829</c:v>
                </c:pt>
                <c:pt idx="146">
                  <c:v>673.11350000000004</c:v>
                </c:pt>
                <c:pt idx="147">
                  <c:v>673.80939999999998</c:v>
                </c:pt>
                <c:pt idx="148">
                  <c:v>674.52959999999996</c:v>
                </c:pt>
                <c:pt idx="149">
                  <c:v>675.27269999999999</c:v>
                </c:pt>
                <c:pt idx="150">
                  <c:v>676.03980000000001</c:v>
                </c:pt>
                <c:pt idx="151">
                  <c:v>676.83039999999937</c:v>
                </c:pt>
                <c:pt idx="152">
                  <c:v>677.65789999999936</c:v>
                </c:pt>
                <c:pt idx="153">
                  <c:v>678.49259999999936</c:v>
                </c:pt>
                <c:pt idx="154">
                  <c:v>679.32829999999842</c:v>
                </c:pt>
                <c:pt idx="155">
                  <c:v>680.16140000000007</c:v>
                </c:pt>
                <c:pt idx="156">
                  <c:v>680.98719999999867</c:v>
                </c:pt>
                <c:pt idx="157">
                  <c:v>681.80179999999996</c:v>
                </c:pt>
                <c:pt idx="158">
                  <c:v>682.6028</c:v>
                </c:pt>
                <c:pt idx="159">
                  <c:v>683.39580000000001</c:v>
                </c:pt>
                <c:pt idx="160">
                  <c:v>684.00900000000001</c:v>
                </c:pt>
                <c:pt idx="161">
                  <c:v>684.58870000000002</c:v>
                </c:pt>
                <c:pt idx="162">
                  <c:v>685.12450000000001</c:v>
                </c:pt>
                <c:pt idx="163">
                  <c:v>685.6019</c:v>
                </c:pt>
                <c:pt idx="164">
                  <c:v>686.01350000000002</c:v>
                </c:pt>
                <c:pt idx="165">
                  <c:v>686.35109999999815</c:v>
                </c:pt>
                <c:pt idx="166">
                  <c:v>686.60629999999935</c:v>
                </c:pt>
                <c:pt idx="167">
                  <c:v>686.77409999999998</c:v>
                </c:pt>
                <c:pt idx="168">
                  <c:v>686.70010000000002</c:v>
                </c:pt>
                <c:pt idx="169">
                  <c:v>686.53140000000008</c:v>
                </c:pt>
                <c:pt idx="170">
                  <c:v>686.28639999999996</c:v>
                </c:pt>
                <c:pt idx="171">
                  <c:v>685.97900000000004</c:v>
                </c:pt>
                <c:pt idx="172">
                  <c:v>685.61959999999999</c:v>
                </c:pt>
                <c:pt idx="173">
                  <c:v>685.21960000000001</c:v>
                </c:pt>
                <c:pt idx="174">
                  <c:v>684.78920000000005</c:v>
                </c:pt>
                <c:pt idx="175">
                  <c:v>684.33479999999997</c:v>
                </c:pt>
                <c:pt idx="176">
                  <c:v>684.00340000000006</c:v>
                </c:pt>
                <c:pt idx="177">
                  <c:v>683.65519999999935</c:v>
                </c:pt>
                <c:pt idx="178">
                  <c:v>683.29880000000003</c:v>
                </c:pt>
                <c:pt idx="179">
                  <c:v>682.93739999999855</c:v>
                </c:pt>
                <c:pt idx="180">
                  <c:v>682.57650000000001</c:v>
                </c:pt>
                <c:pt idx="181">
                  <c:v>682.22199999999998</c:v>
                </c:pt>
                <c:pt idx="182">
                  <c:v>681.8741</c:v>
                </c:pt>
                <c:pt idx="183">
                  <c:v>681.53679999999997</c:v>
                </c:pt>
                <c:pt idx="184">
                  <c:v>681.09180000000003</c:v>
                </c:pt>
                <c:pt idx="185">
                  <c:v>680.67770000000007</c:v>
                </c:pt>
                <c:pt idx="186">
                  <c:v>680.29510000000005</c:v>
                </c:pt>
                <c:pt idx="187">
                  <c:v>679.94589999999937</c:v>
                </c:pt>
                <c:pt idx="188">
                  <c:v>679.63149999999996</c:v>
                </c:pt>
                <c:pt idx="189">
                  <c:v>679.35229999999729</c:v>
                </c:pt>
                <c:pt idx="190">
                  <c:v>679.1096</c:v>
                </c:pt>
                <c:pt idx="191">
                  <c:v>678.90359999999998</c:v>
                </c:pt>
                <c:pt idx="192">
                  <c:v>679.34799999999791</c:v>
                </c:pt>
                <c:pt idx="193">
                  <c:v>679.81040000000007</c:v>
                </c:pt>
                <c:pt idx="194">
                  <c:v>680.28380000000004</c:v>
                </c:pt>
                <c:pt idx="195">
                  <c:v>680.76459999999997</c:v>
                </c:pt>
                <c:pt idx="196">
                  <c:v>681.24689999999998</c:v>
                </c:pt>
                <c:pt idx="197">
                  <c:v>681.72519999999997</c:v>
                </c:pt>
                <c:pt idx="198">
                  <c:v>682.19579999999996</c:v>
                </c:pt>
                <c:pt idx="199">
                  <c:v>682.65749999999866</c:v>
                </c:pt>
                <c:pt idx="200">
                  <c:v>683.08840000000055</c:v>
                </c:pt>
                <c:pt idx="201">
                  <c:v>683.52600000000007</c:v>
                </c:pt>
                <c:pt idx="202">
                  <c:v>683.96649999999829</c:v>
                </c:pt>
                <c:pt idx="203">
                  <c:v>684.40880000000004</c:v>
                </c:pt>
                <c:pt idx="204">
                  <c:v>684.84799999999791</c:v>
                </c:pt>
                <c:pt idx="205">
                  <c:v>685.28570000000002</c:v>
                </c:pt>
                <c:pt idx="206">
                  <c:v>685.71620000000007</c:v>
                </c:pt>
                <c:pt idx="207">
                  <c:v>686.14070000000004</c:v>
                </c:pt>
                <c:pt idx="208">
                  <c:v>686.22979999999995</c:v>
                </c:pt>
                <c:pt idx="209">
                  <c:v>686.27480000000003</c:v>
                </c:pt>
                <c:pt idx="210">
                  <c:v>686.27629999999999</c:v>
                </c:pt>
                <c:pt idx="211">
                  <c:v>686.23050000000001</c:v>
                </c:pt>
                <c:pt idx="212">
                  <c:v>686.13799999999935</c:v>
                </c:pt>
                <c:pt idx="213">
                  <c:v>685.99709999999936</c:v>
                </c:pt>
                <c:pt idx="214">
                  <c:v>685.80799999999829</c:v>
                </c:pt>
                <c:pt idx="215">
                  <c:v>685.56830000000002</c:v>
                </c:pt>
                <c:pt idx="216">
                  <c:v>685.24659999999938</c:v>
                </c:pt>
                <c:pt idx="217">
                  <c:v>684.89729999999804</c:v>
                </c:pt>
                <c:pt idx="218">
                  <c:v>684.5163</c:v>
                </c:pt>
                <c:pt idx="219">
                  <c:v>684.09559999999999</c:v>
                </c:pt>
                <c:pt idx="220">
                  <c:v>683.63259999999866</c:v>
                </c:pt>
                <c:pt idx="221">
                  <c:v>683.12180000000001</c:v>
                </c:pt>
                <c:pt idx="222">
                  <c:v>682.56119999999828</c:v>
                </c:pt>
                <c:pt idx="223">
                  <c:v>681.94699999999841</c:v>
                </c:pt>
                <c:pt idx="224">
                  <c:v>682.36809999999866</c:v>
                </c:pt>
                <c:pt idx="225">
                  <c:v>682.66890000000001</c:v>
                </c:pt>
                <c:pt idx="226">
                  <c:v>682.84419999999841</c:v>
                </c:pt>
                <c:pt idx="227">
                  <c:v>682.88890000000004</c:v>
                </c:pt>
                <c:pt idx="228">
                  <c:v>682.79579999999999</c:v>
                </c:pt>
                <c:pt idx="229">
                  <c:v>682.56329999999855</c:v>
                </c:pt>
                <c:pt idx="230">
                  <c:v>682.18600000000004</c:v>
                </c:pt>
                <c:pt idx="231">
                  <c:v>681.66289999999935</c:v>
                </c:pt>
                <c:pt idx="232">
                  <c:v>679.24130000000002</c:v>
                </c:pt>
                <c:pt idx="233">
                  <c:v>676.76239999999996</c:v>
                </c:pt>
                <c:pt idx="234">
                  <c:v>674.26350000000002</c:v>
                </c:pt>
                <c:pt idx="235">
                  <c:v>671.7808</c:v>
                </c:pt>
                <c:pt idx="236">
                  <c:v>669.34029999999791</c:v>
                </c:pt>
                <c:pt idx="237">
                  <c:v>666.96719999999766</c:v>
                </c:pt>
                <c:pt idx="238">
                  <c:v>664.67949999999996</c:v>
                </c:pt>
                <c:pt idx="239">
                  <c:v>662.49610000000007</c:v>
                </c:pt>
                <c:pt idx="240">
                  <c:v>660.34479999999996</c:v>
                </c:pt>
                <c:pt idx="241">
                  <c:v>658.36139999999841</c:v>
                </c:pt>
                <c:pt idx="242">
                  <c:v>656.52530000000002</c:v>
                </c:pt>
                <c:pt idx="243">
                  <c:v>654.81699999999864</c:v>
                </c:pt>
                <c:pt idx="244">
                  <c:v>653.22370000000001</c:v>
                </c:pt>
                <c:pt idx="245">
                  <c:v>651.72919999999999</c:v>
                </c:pt>
                <c:pt idx="246">
                  <c:v>650.32319999999936</c:v>
                </c:pt>
                <c:pt idx="247">
                  <c:v>648.99430000000007</c:v>
                </c:pt>
                <c:pt idx="248">
                  <c:v>649.22450000000003</c:v>
                </c:pt>
                <c:pt idx="249">
                  <c:v>649.43059999999866</c:v>
                </c:pt>
                <c:pt idx="250">
                  <c:v>649.61239999999998</c:v>
                </c:pt>
                <c:pt idx="251">
                  <c:v>649.77049999999997</c:v>
                </c:pt>
                <c:pt idx="252">
                  <c:v>649.9085</c:v>
                </c:pt>
                <c:pt idx="253">
                  <c:v>650.02659999999867</c:v>
                </c:pt>
                <c:pt idx="254">
                  <c:v>650.1277</c:v>
                </c:pt>
                <c:pt idx="255">
                  <c:v>650.2102000000001</c:v>
                </c:pt>
                <c:pt idx="256">
                  <c:v>649.40920000000006</c:v>
                </c:pt>
                <c:pt idx="257">
                  <c:v>648.63329999999996</c:v>
                </c:pt>
                <c:pt idx="258">
                  <c:v>647.8759</c:v>
                </c:pt>
                <c:pt idx="259">
                  <c:v>647.12909999999999</c:v>
                </c:pt>
                <c:pt idx="260">
                  <c:v>646.38670000000002</c:v>
                </c:pt>
                <c:pt idx="261">
                  <c:v>645.64369999999997</c:v>
                </c:pt>
                <c:pt idx="262">
                  <c:v>644.89650000000006</c:v>
                </c:pt>
                <c:pt idx="263">
                  <c:v>644.14060000000006</c:v>
                </c:pt>
                <c:pt idx="264">
                  <c:v>643.45499999999936</c:v>
                </c:pt>
                <c:pt idx="265">
                  <c:v>642.76509999999996</c:v>
                </c:pt>
                <c:pt idx="266">
                  <c:v>642.07259999999997</c:v>
                </c:pt>
                <c:pt idx="267">
                  <c:v>641.38000000000011</c:v>
                </c:pt>
                <c:pt idx="268">
                  <c:v>640.68950000000007</c:v>
                </c:pt>
                <c:pt idx="269">
                  <c:v>640.00360000000001</c:v>
                </c:pt>
                <c:pt idx="270">
                  <c:v>639.32269999999767</c:v>
                </c:pt>
                <c:pt idx="271">
                  <c:v>638.64870000000008</c:v>
                </c:pt>
                <c:pt idx="272">
                  <c:v>638.15109999999936</c:v>
                </c:pt>
                <c:pt idx="273">
                  <c:v>637.65909999999997</c:v>
                </c:pt>
                <c:pt idx="274">
                  <c:v>637.17160000000001</c:v>
                </c:pt>
                <c:pt idx="275">
                  <c:v>636.68759999999997</c:v>
                </c:pt>
                <c:pt idx="276">
                  <c:v>636.20849999999996</c:v>
                </c:pt>
                <c:pt idx="277">
                  <c:v>635.73239999999998</c:v>
                </c:pt>
                <c:pt idx="278">
                  <c:v>635.26009999999997</c:v>
                </c:pt>
                <c:pt idx="279">
                  <c:v>634.79020000000003</c:v>
                </c:pt>
                <c:pt idx="280">
                  <c:v>634.29139999999995</c:v>
                </c:pt>
                <c:pt idx="281">
                  <c:v>633.79520000000002</c:v>
                </c:pt>
                <c:pt idx="282">
                  <c:v>633.30239999999935</c:v>
                </c:pt>
                <c:pt idx="283">
                  <c:v>632.8139000000001</c:v>
                </c:pt>
                <c:pt idx="284">
                  <c:v>632.32819999999936</c:v>
                </c:pt>
                <c:pt idx="285">
                  <c:v>631.84609999999827</c:v>
                </c:pt>
                <c:pt idx="286">
                  <c:v>631.36639999999829</c:v>
                </c:pt>
                <c:pt idx="287">
                  <c:v>630.88970000000006</c:v>
                </c:pt>
                <c:pt idx="288">
                  <c:v>630.42890000000011</c:v>
                </c:pt>
                <c:pt idx="289">
                  <c:v>629.97199999999998</c:v>
                </c:pt>
                <c:pt idx="290">
                  <c:v>629.51580000000001</c:v>
                </c:pt>
                <c:pt idx="291">
                  <c:v>629.06349999999998</c:v>
                </c:pt>
                <c:pt idx="292">
                  <c:v>628.61450000000002</c:v>
                </c:pt>
                <c:pt idx="293">
                  <c:v>628.16739999999936</c:v>
                </c:pt>
                <c:pt idx="294">
                  <c:v>627.72300000000007</c:v>
                </c:pt>
                <c:pt idx="295">
                  <c:v>627.28120000000001</c:v>
                </c:pt>
                <c:pt idx="296">
                  <c:v>626.82759999999814</c:v>
                </c:pt>
                <c:pt idx="297">
                  <c:v>626.37749999999937</c:v>
                </c:pt>
                <c:pt idx="298">
                  <c:v>625.93099999999936</c:v>
                </c:pt>
                <c:pt idx="299">
                  <c:v>625.48750000000007</c:v>
                </c:pt>
                <c:pt idx="300">
                  <c:v>625.04570000000001</c:v>
                </c:pt>
                <c:pt idx="301">
                  <c:v>624.60719999999935</c:v>
                </c:pt>
                <c:pt idx="302">
                  <c:v>624.17130000000054</c:v>
                </c:pt>
                <c:pt idx="303">
                  <c:v>623.73839999999996</c:v>
                </c:pt>
                <c:pt idx="304">
                  <c:v>623.31810000000007</c:v>
                </c:pt>
                <c:pt idx="305">
                  <c:v>622.89859999999999</c:v>
                </c:pt>
                <c:pt idx="306">
                  <c:v>622.48270000000002</c:v>
                </c:pt>
                <c:pt idx="307">
                  <c:v>622.06970000000001</c:v>
                </c:pt>
                <c:pt idx="308">
                  <c:v>621.65940000000001</c:v>
                </c:pt>
                <c:pt idx="309">
                  <c:v>621.25139999999999</c:v>
                </c:pt>
                <c:pt idx="310">
                  <c:v>620.84609999999827</c:v>
                </c:pt>
                <c:pt idx="311">
                  <c:v>620.44269999999756</c:v>
                </c:pt>
                <c:pt idx="312">
                  <c:v>620.05500000000006</c:v>
                </c:pt>
                <c:pt idx="313">
                  <c:v>619.66769999999792</c:v>
                </c:pt>
                <c:pt idx="314">
                  <c:v>619.28430000000003</c:v>
                </c:pt>
                <c:pt idx="315">
                  <c:v>618.90340000000003</c:v>
                </c:pt>
                <c:pt idx="316">
                  <c:v>618.52340000000004</c:v>
                </c:pt>
                <c:pt idx="317">
                  <c:v>618.14670000000001</c:v>
                </c:pt>
                <c:pt idx="318">
                  <c:v>617.77210000000002</c:v>
                </c:pt>
                <c:pt idx="319">
                  <c:v>617.39980000000003</c:v>
                </c:pt>
                <c:pt idx="320">
                  <c:v>616.95229999999742</c:v>
                </c:pt>
                <c:pt idx="321">
                  <c:v>616.50970000000007</c:v>
                </c:pt>
                <c:pt idx="322">
                  <c:v>616.06970000000001</c:v>
                </c:pt>
                <c:pt idx="323">
                  <c:v>615.6354</c:v>
                </c:pt>
                <c:pt idx="324">
                  <c:v>615.20600000000002</c:v>
                </c:pt>
                <c:pt idx="325">
                  <c:v>614.78200000000004</c:v>
                </c:pt>
                <c:pt idx="326">
                  <c:v>614.36300000000006</c:v>
                </c:pt>
                <c:pt idx="327">
                  <c:v>613.95029999999804</c:v>
                </c:pt>
                <c:pt idx="328">
                  <c:v>613.55939999999998</c:v>
                </c:pt>
                <c:pt idx="329">
                  <c:v>613.17370000000005</c:v>
                </c:pt>
                <c:pt idx="330">
                  <c:v>612.79550000000006</c:v>
                </c:pt>
                <c:pt idx="331">
                  <c:v>612.42099999999937</c:v>
                </c:pt>
                <c:pt idx="332">
                  <c:v>612.05289999999866</c:v>
                </c:pt>
                <c:pt idx="333">
                  <c:v>611.68799999999999</c:v>
                </c:pt>
                <c:pt idx="334">
                  <c:v>611.32929999999828</c:v>
                </c:pt>
                <c:pt idx="335">
                  <c:v>610.97320000000002</c:v>
                </c:pt>
                <c:pt idx="336">
                  <c:v>610.60170000000005</c:v>
                </c:pt>
                <c:pt idx="337">
                  <c:v>610.23210000000006</c:v>
                </c:pt>
                <c:pt idx="338">
                  <c:v>609.86879999999996</c:v>
                </c:pt>
                <c:pt idx="339">
                  <c:v>609.5077</c:v>
                </c:pt>
                <c:pt idx="340">
                  <c:v>609.15079999999989</c:v>
                </c:pt>
                <c:pt idx="341">
                  <c:v>608.79860000000008</c:v>
                </c:pt>
                <c:pt idx="342">
                  <c:v>608.44889999999998</c:v>
                </c:pt>
                <c:pt idx="343">
                  <c:v>608.10320000000002</c:v>
                </c:pt>
                <c:pt idx="344">
                  <c:v>607.77229999999997</c:v>
                </c:pt>
                <c:pt idx="345">
                  <c:v>607.44529999999816</c:v>
                </c:pt>
                <c:pt idx="346">
                  <c:v>607.12219999999866</c:v>
                </c:pt>
                <c:pt idx="347">
                  <c:v>606.80109999999866</c:v>
                </c:pt>
                <c:pt idx="348">
                  <c:v>606.48300000000006</c:v>
                </c:pt>
                <c:pt idx="349">
                  <c:v>606.16859999999997</c:v>
                </c:pt>
                <c:pt idx="350">
                  <c:v>605.85649999999828</c:v>
                </c:pt>
                <c:pt idx="351">
                  <c:v>605.54759999999828</c:v>
                </c:pt>
                <c:pt idx="352">
                  <c:v>605.22460000000001</c:v>
                </c:pt>
                <c:pt idx="353">
                  <c:v>604.90480000000002</c:v>
                </c:pt>
                <c:pt idx="354">
                  <c:v>604.58839999999998</c:v>
                </c:pt>
                <c:pt idx="355">
                  <c:v>604.27320000000054</c:v>
                </c:pt>
                <c:pt idx="356">
                  <c:v>603.9633</c:v>
                </c:pt>
                <c:pt idx="357">
                  <c:v>603.654</c:v>
                </c:pt>
                <c:pt idx="358">
                  <c:v>603.34899999999936</c:v>
                </c:pt>
                <c:pt idx="359">
                  <c:v>603.04669999999828</c:v>
                </c:pt>
                <c:pt idx="360">
                  <c:v>602.74020000000007</c:v>
                </c:pt>
                <c:pt idx="361">
                  <c:v>602.43849999999998</c:v>
                </c:pt>
                <c:pt idx="362">
                  <c:v>602.13879999999995</c:v>
                </c:pt>
                <c:pt idx="363">
                  <c:v>601.84169999999767</c:v>
                </c:pt>
                <c:pt idx="364">
                  <c:v>601.54919999999936</c:v>
                </c:pt>
                <c:pt idx="365">
                  <c:v>601.2568</c:v>
                </c:pt>
                <c:pt idx="366">
                  <c:v>600.96859999999936</c:v>
                </c:pt>
                <c:pt idx="367">
                  <c:v>600.68280000000004</c:v>
                </c:pt>
                <c:pt idx="368">
                  <c:v>600.41509999999937</c:v>
                </c:pt>
                <c:pt idx="369">
                  <c:v>600.14909999999998</c:v>
                </c:pt>
                <c:pt idx="370">
                  <c:v>599.88490000000002</c:v>
                </c:pt>
                <c:pt idx="371">
                  <c:v>599.62530000000004</c:v>
                </c:pt>
                <c:pt idx="372">
                  <c:v>599.36689999999828</c:v>
                </c:pt>
                <c:pt idx="373">
                  <c:v>599.11279999999999</c:v>
                </c:pt>
                <c:pt idx="374">
                  <c:v>598.85949999999855</c:v>
                </c:pt>
                <c:pt idx="375">
                  <c:v>598.61149999999998</c:v>
                </c:pt>
                <c:pt idx="376">
                  <c:v>598.34379999999999</c:v>
                </c:pt>
                <c:pt idx="377">
                  <c:v>598.08010000000002</c:v>
                </c:pt>
                <c:pt idx="378">
                  <c:v>597.81870000000004</c:v>
                </c:pt>
                <c:pt idx="379">
                  <c:v>597.56119999999828</c:v>
                </c:pt>
                <c:pt idx="380">
                  <c:v>597.3048</c:v>
                </c:pt>
                <c:pt idx="381">
                  <c:v>597.05070000000001</c:v>
                </c:pt>
                <c:pt idx="382">
                  <c:v>596.79970000000003</c:v>
                </c:pt>
                <c:pt idx="383">
                  <c:v>596.55149999999935</c:v>
                </c:pt>
                <c:pt idx="384">
                  <c:v>596.31829999999854</c:v>
                </c:pt>
                <c:pt idx="385">
                  <c:v>596.08940000000007</c:v>
                </c:pt>
                <c:pt idx="386">
                  <c:v>595.86189999999829</c:v>
                </c:pt>
                <c:pt idx="387">
                  <c:v>595.63589999999999</c:v>
                </c:pt>
                <c:pt idx="388">
                  <c:v>595.41370000000006</c:v>
                </c:pt>
                <c:pt idx="389">
                  <c:v>595.19370000000004</c:v>
                </c:pt>
                <c:pt idx="390">
                  <c:v>594.97640000000001</c:v>
                </c:pt>
                <c:pt idx="391">
                  <c:v>594.76259999999866</c:v>
                </c:pt>
                <c:pt idx="392">
                  <c:v>594.51179999999999</c:v>
                </c:pt>
                <c:pt idx="393">
                  <c:v>594.26420000000007</c:v>
                </c:pt>
                <c:pt idx="394">
                  <c:v>594.01960000000008</c:v>
                </c:pt>
                <c:pt idx="395">
                  <c:v>593.77650000000006</c:v>
                </c:pt>
                <c:pt idx="396">
                  <c:v>593.53719999999828</c:v>
                </c:pt>
                <c:pt idx="397">
                  <c:v>593.30029999999829</c:v>
                </c:pt>
                <c:pt idx="398">
                  <c:v>593.06509999999855</c:v>
                </c:pt>
                <c:pt idx="399">
                  <c:v>592.8338</c:v>
                </c:pt>
                <c:pt idx="400">
                  <c:v>592.61619999999937</c:v>
                </c:pt>
                <c:pt idx="401">
                  <c:v>592.39959999999996</c:v>
                </c:pt>
                <c:pt idx="402">
                  <c:v>592.18389999999999</c:v>
                </c:pt>
                <c:pt idx="403">
                  <c:v>591.96819999999866</c:v>
                </c:pt>
                <c:pt idx="404">
                  <c:v>591.75130000000001</c:v>
                </c:pt>
                <c:pt idx="405">
                  <c:v>591.53259999999841</c:v>
                </c:pt>
                <c:pt idx="406">
                  <c:v>591.31229999999766</c:v>
                </c:pt>
                <c:pt idx="407">
                  <c:v>591.08940000000007</c:v>
                </c:pt>
                <c:pt idx="408">
                  <c:v>590.86859999999865</c:v>
                </c:pt>
                <c:pt idx="409">
                  <c:v>590.64550000000008</c:v>
                </c:pt>
                <c:pt idx="410">
                  <c:v>590.42000000000007</c:v>
                </c:pt>
                <c:pt idx="411">
                  <c:v>590.19190000000003</c:v>
                </c:pt>
                <c:pt idx="412">
                  <c:v>589.96249999999816</c:v>
                </c:pt>
                <c:pt idx="413">
                  <c:v>589.73210000000006</c:v>
                </c:pt>
                <c:pt idx="414">
                  <c:v>589.49959999999999</c:v>
                </c:pt>
                <c:pt idx="415">
                  <c:v>589.26670000000001</c:v>
                </c:pt>
                <c:pt idx="416">
                  <c:v>589.03119999999865</c:v>
                </c:pt>
                <c:pt idx="417">
                  <c:v>588.7953</c:v>
                </c:pt>
                <c:pt idx="418">
                  <c:v>588.56019999999864</c:v>
                </c:pt>
                <c:pt idx="419">
                  <c:v>588.32519999999829</c:v>
                </c:pt>
                <c:pt idx="420">
                  <c:v>588.09119999999996</c:v>
                </c:pt>
                <c:pt idx="421">
                  <c:v>587.85749999999791</c:v>
                </c:pt>
                <c:pt idx="422">
                  <c:v>587.62549999999999</c:v>
                </c:pt>
                <c:pt idx="423">
                  <c:v>587.39240000000007</c:v>
                </c:pt>
                <c:pt idx="424">
                  <c:v>587.16779999999937</c:v>
                </c:pt>
                <c:pt idx="425">
                  <c:v>586.9443</c:v>
                </c:pt>
                <c:pt idx="426">
                  <c:v>586.72169999999937</c:v>
                </c:pt>
                <c:pt idx="427">
                  <c:v>586.50060000000008</c:v>
                </c:pt>
                <c:pt idx="428">
                  <c:v>586.28110000000004</c:v>
                </c:pt>
                <c:pt idx="429">
                  <c:v>586.06209999999828</c:v>
                </c:pt>
                <c:pt idx="430">
                  <c:v>585.84539999999936</c:v>
                </c:pt>
                <c:pt idx="431">
                  <c:v>585.63010000000008</c:v>
                </c:pt>
                <c:pt idx="432">
                  <c:v>585.41509999999937</c:v>
                </c:pt>
                <c:pt idx="433">
                  <c:v>585.19970000000001</c:v>
                </c:pt>
                <c:pt idx="434">
                  <c:v>584.98630000000003</c:v>
                </c:pt>
                <c:pt idx="435">
                  <c:v>584.77430000000004</c:v>
                </c:pt>
                <c:pt idx="436">
                  <c:v>584.56359999999938</c:v>
                </c:pt>
                <c:pt idx="437">
                  <c:v>584.35519999999792</c:v>
                </c:pt>
                <c:pt idx="438">
                  <c:v>584.14689999999996</c:v>
                </c:pt>
                <c:pt idx="439">
                  <c:v>583.94080000000008</c:v>
                </c:pt>
                <c:pt idx="440">
                  <c:v>583.73080000000004</c:v>
                </c:pt>
                <c:pt idx="441">
                  <c:v>583.52199999999937</c:v>
                </c:pt>
                <c:pt idx="442">
                  <c:v>583.31539999999939</c:v>
                </c:pt>
                <c:pt idx="443">
                  <c:v>583.11149999999998</c:v>
                </c:pt>
                <c:pt idx="444">
                  <c:v>582.90719999999828</c:v>
                </c:pt>
                <c:pt idx="445">
                  <c:v>582.7047</c:v>
                </c:pt>
                <c:pt idx="446">
                  <c:v>582.50430000000006</c:v>
                </c:pt>
                <c:pt idx="447">
                  <c:v>582.3057</c:v>
                </c:pt>
                <c:pt idx="448">
                  <c:v>582.10830000000055</c:v>
                </c:pt>
                <c:pt idx="449">
                  <c:v>581.91189999999938</c:v>
                </c:pt>
                <c:pt idx="450">
                  <c:v>581.71789999999999</c:v>
                </c:pt>
                <c:pt idx="451">
                  <c:v>581.52530000000002</c:v>
                </c:pt>
                <c:pt idx="452">
                  <c:v>581.33389999999997</c:v>
                </c:pt>
                <c:pt idx="453">
                  <c:v>581.14470000000006</c:v>
                </c:pt>
                <c:pt idx="454">
                  <c:v>580.95559999999841</c:v>
                </c:pt>
                <c:pt idx="455">
                  <c:v>580.76970000000006</c:v>
                </c:pt>
                <c:pt idx="456">
                  <c:v>580.58420000000001</c:v>
                </c:pt>
                <c:pt idx="457">
                  <c:v>580.40030000000002</c:v>
                </c:pt>
                <c:pt idx="458">
                  <c:v>580.21810000000005</c:v>
                </c:pt>
                <c:pt idx="459">
                  <c:v>580.03759999999829</c:v>
                </c:pt>
                <c:pt idx="460">
                  <c:v>579.85829999999828</c:v>
                </c:pt>
                <c:pt idx="461">
                  <c:v>579.68010000000004</c:v>
                </c:pt>
                <c:pt idx="462">
                  <c:v>579.50480000000005</c:v>
                </c:pt>
                <c:pt idx="463">
                  <c:v>579.32929999999828</c:v>
                </c:pt>
                <c:pt idx="464">
                  <c:v>579.15470000000005</c:v>
                </c:pt>
                <c:pt idx="465">
                  <c:v>578.98140000000001</c:v>
                </c:pt>
                <c:pt idx="466">
                  <c:v>578.80950000000007</c:v>
                </c:pt>
                <c:pt idx="467">
                  <c:v>578.63819999999998</c:v>
                </c:pt>
                <c:pt idx="468">
                  <c:v>578.46889999999996</c:v>
                </c:pt>
                <c:pt idx="469">
                  <c:v>578.30199999999866</c:v>
                </c:pt>
                <c:pt idx="470">
                  <c:v>578.13630000000001</c:v>
                </c:pt>
                <c:pt idx="471">
                  <c:v>577.97080000000005</c:v>
                </c:pt>
                <c:pt idx="472">
                  <c:v>577.80629999999792</c:v>
                </c:pt>
                <c:pt idx="473">
                  <c:v>577.64369999999997</c:v>
                </c:pt>
                <c:pt idx="474">
                  <c:v>577.4828</c:v>
                </c:pt>
                <c:pt idx="475">
                  <c:v>577.32239999999865</c:v>
                </c:pt>
                <c:pt idx="476">
                  <c:v>577.16390000000001</c:v>
                </c:pt>
                <c:pt idx="477">
                  <c:v>577.00709999999935</c:v>
                </c:pt>
                <c:pt idx="478">
                  <c:v>576.85129999999765</c:v>
                </c:pt>
                <c:pt idx="479">
                  <c:v>576.69659999999999</c:v>
                </c:pt>
                <c:pt idx="480">
                  <c:v>576.54399999999998</c:v>
                </c:pt>
                <c:pt idx="481">
                  <c:v>576.39189999999996</c:v>
                </c:pt>
                <c:pt idx="482">
                  <c:v>576.2405</c:v>
                </c:pt>
                <c:pt idx="483">
                  <c:v>576.09140000000002</c:v>
                </c:pt>
                <c:pt idx="484">
                  <c:v>575.94299999999828</c:v>
                </c:pt>
                <c:pt idx="485">
                  <c:v>575.79600000000005</c:v>
                </c:pt>
                <c:pt idx="486">
                  <c:v>575.65089999999998</c:v>
                </c:pt>
                <c:pt idx="487">
                  <c:v>575.50549999999998</c:v>
                </c:pt>
                <c:pt idx="488">
                  <c:v>575.36239999999827</c:v>
                </c:pt>
                <c:pt idx="489">
                  <c:v>575.21900000000005</c:v>
                </c:pt>
                <c:pt idx="490">
                  <c:v>575.07759999999996</c:v>
                </c:pt>
                <c:pt idx="491">
                  <c:v>574.93649999999866</c:v>
                </c:pt>
                <c:pt idx="492">
                  <c:v>574.79679999999996</c:v>
                </c:pt>
                <c:pt idx="493">
                  <c:v>574.65930000000003</c:v>
                </c:pt>
                <c:pt idx="494">
                  <c:v>574.52279999999996</c:v>
                </c:pt>
                <c:pt idx="495">
                  <c:v>574.38840000000005</c:v>
                </c:pt>
                <c:pt idx="496">
                  <c:v>574.25369999999998</c:v>
                </c:pt>
                <c:pt idx="497">
                  <c:v>574.12030000000004</c:v>
                </c:pt>
                <c:pt idx="498">
                  <c:v>573.98929999999996</c:v>
                </c:pt>
                <c:pt idx="499">
                  <c:v>573.85889999999938</c:v>
                </c:pt>
                <c:pt idx="500">
                  <c:v>573.72890000000007</c:v>
                </c:pt>
                <c:pt idx="501">
                  <c:v>573.60159999999996</c:v>
                </c:pt>
                <c:pt idx="502">
                  <c:v>573.47460000000001</c:v>
                </c:pt>
                <c:pt idx="503">
                  <c:v>573.34870000000001</c:v>
                </c:pt>
                <c:pt idx="504">
                  <c:v>573.22469999999998</c:v>
                </c:pt>
                <c:pt idx="505">
                  <c:v>573.10239999999999</c:v>
                </c:pt>
                <c:pt idx="506">
                  <c:v>572.9796</c:v>
                </c:pt>
                <c:pt idx="507">
                  <c:v>572.85969999999816</c:v>
                </c:pt>
                <c:pt idx="508">
                  <c:v>572.73929999999996</c:v>
                </c:pt>
                <c:pt idx="509">
                  <c:v>572.6223</c:v>
                </c:pt>
                <c:pt idx="510">
                  <c:v>572.50490000000002</c:v>
                </c:pt>
                <c:pt idx="511">
                  <c:v>572.3904</c:v>
                </c:pt>
                <c:pt idx="512">
                  <c:v>572.27390000000003</c:v>
                </c:pt>
                <c:pt idx="513">
                  <c:v>572.16039999999998</c:v>
                </c:pt>
                <c:pt idx="514">
                  <c:v>572.04679999999996</c:v>
                </c:pt>
                <c:pt idx="515">
                  <c:v>571.93470000000002</c:v>
                </c:pt>
                <c:pt idx="516">
                  <c:v>571.82400000000007</c:v>
                </c:pt>
                <c:pt idx="517">
                  <c:v>571.71420000000001</c:v>
                </c:pt>
                <c:pt idx="518">
                  <c:v>571.60530000000006</c:v>
                </c:pt>
                <c:pt idx="519">
                  <c:v>571.49890000000005</c:v>
                </c:pt>
                <c:pt idx="520">
                  <c:v>571.39269999999829</c:v>
                </c:pt>
                <c:pt idx="521">
                  <c:v>571.28700000000003</c:v>
                </c:pt>
                <c:pt idx="522">
                  <c:v>571.18410000000006</c:v>
                </c:pt>
                <c:pt idx="523">
                  <c:v>571.08159999999998</c:v>
                </c:pt>
                <c:pt idx="524">
                  <c:v>570.97940000000006</c:v>
                </c:pt>
                <c:pt idx="525">
                  <c:v>570.88020000000006</c:v>
                </c:pt>
                <c:pt idx="526">
                  <c:v>570.78010000000006</c:v>
                </c:pt>
                <c:pt idx="527">
                  <c:v>570.68240000000003</c:v>
                </c:pt>
                <c:pt idx="528">
                  <c:v>570.58540000000005</c:v>
                </c:pt>
                <c:pt idx="529">
                  <c:v>570.49070000000006</c:v>
                </c:pt>
                <c:pt idx="530">
                  <c:v>570.39570000000003</c:v>
                </c:pt>
                <c:pt idx="531">
                  <c:v>570.30189999999936</c:v>
                </c:pt>
                <c:pt idx="532">
                  <c:v>570.20929999999998</c:v>
                </c:pt>
                <c:pt idx="533">
                  <c:v>570.11850000000004</c:v>
                </c:pt>
                <c:pt idx="534">
                  <c:v>570.02959999999996</c:v>
                </c:pt>
                <c:pt idx="535">
                  <c:v>569.94090000000006</c:v>
                </c:pt>
                <c:pt idx="536">
                  <c:v>569.85289999999816</c:v>
                </c:pt>
                <c:pt idx="537">
                  <c:v>569.76509999999996</c:v>
                </c:pt>
                <c:pt idx="538">
                  <c:v>569.67849999999999</c:v>
                </c:pt>
                <c:pt idx="539">
                  <c:v>569.59370000000001</c:v>
                </c:pt>
                <c:pt idx="540">
                  <c:v>569.50810000000001</c:v>
                </c:pt>
                <c:pt idx="541">
                  <c:v>569.42470000000003</c:v>
                </c:pt>
                <c:pt idx="542">
                  <c:v>569.3433</c:v>
                </c:pt>
                <c:pt idx="543">
                  <c:v>569.26139999999998</c:v>
                </c:pt>
                <c:pt idx="544">
                  <c:v>569.18280000000004</c:v>
                </c:pt>
                <c:pt idx="545">
                  <c:v>569.10289999999998</c:v>
                </c:pt>
                <c:pt idx="546">
                  <c:v>569.02480000000003</c:v>
                </c:pt>
                <c:pt idx="547">
                  <c:v>568.94870000000003</c:v>
                </c:pt>
                <c:pt idx="548">
                  <c:v>568.87290000000007</c:v>
                </c:pt>
                <c:pt idx="549">
                  <c:v>568.79960000000005</c:v>
                </c:pt>
                <c:pt idx="550">
                  <c:v>568.72540000000004</c:v>
                </c:pt>
                <c:pt idx="551">
                  <c:v>568.65369999999996</c:v>
                </c:pt>
                <c:pt idx="552">
                  <c:v>568.58150000000001</c:v>
                </c:pt>
                <c:pt idx="553">
                  <c:v>568.51170000000002</c:v>
                </c:pt>
                <c:pt idx="554">
                  <c:v>568.44269999999756</c:v>
                </c:pt>
                <c:pt idx="555">
                  <c:v>568.37429999999938</c:v>
                </c:pt>
                <c:pt idx="556">
                  <c:v>568.30769999999768</c:v>
                </c:pt>
                <c:pt idx="557">
                  <c:v>568.24170000000004</c:v>
                </c:pt>
                <c:pt idx="558">
                  <c:v>568.17690000000005</c:v>
                </c:pt>
                <c:pt idx="559">
                  <c:v>568.11249999999939</c:v>
                </c:pt>
              </c:numCache>
            </c:numRef>
          </c:yVal>
          <c:smooth val="1"/>
        </c:ser>
        <c:dLbls>
          <c:showLegendKey val="0"/>
          <c:showVal val="0"/>
          <c:showCatName val="0"/>
          <c:showSerName val="0"/>
          <c:showPercent val="0"/>
          <c:showBubbleSize val="0"/>
        </c:dLbls>
        <c:axId val="109499520"/>
        <c:axId val="109501056"/>
      </c:scatterChart>
      <c:valAx>
        <c:axId val="109499520"/>
        <c:scaling>
          <c:orientation val="minMax"/>
          <c:max val="2050"/>
          <c:min val="1980"/>
        </c:scaling>
        <c:delete val="0"/>
        <c:axPos val="b"/>
        <c:majorGridlines>
          <c:spPr>
            <a:ln w="9525" cap="flat" cmpd="sng" algn="ctr">
              <a:solidFill>
                <a:schemeClr val="tx1">
                  <a:lumMod val="15000"/>
                  <a:lumOff val="85000"/>
                </a:schemeClr>
              </a:solidFill>
              <a:prstDash val="sysDash"/>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09501056"/>
        <c:crosses val="autoZero"/>
        <c:crossBetween val="midCat"/>
        <c:majorUnit val="10"/>
      </c:valAx>
      <c:valAx>
        <c:axId val="109501056"/>
        <c:scaling>
          <c:orientation val="minMax"/>
          <c:max val="800"/>
          <c:min val="300"/>
        </c:scaling>
        <c:delete val="0"/>
        <c:axPos val="l"/>
        <c:majorGridlines>
          <c:spPr>
            <a:ln w="9525" cap="flat" cmpd="sng" algn="ctr">
              <a:solidFill>
                <a:schemeClr val="tx1">
                  <a:lumMod val="15000"/>
                  <a:lumOff val="85000"/>
                </a:schemeClr>
              </a:solidFill>
              <a:prstDash val="sysDash"/>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tr-TR" sz="800"/>
                  <a:t>Million</a:t>
                </a:r>
                <a:r>
                  <a:rPr lang="tr-TR" sz="800" baseline="0"/>
                  <a:t> tonCO</a:t>
                </a:r>
                <a:r>
                  <a:rPr lang="tr-TR" sz="800" baseline="-25000"/>
                  <a:t>2</a:t>
                </a:r>
              </a:p>
            </c:rich>
          </c:tx>
          <c:layout/>
          <c:overlay val="0"/>
          <c:spPr>
            <a:noFill/>
            <a:ln>
              <a:noFill/>
            </a:ln>
            <a:effectLst/>
          </c:sp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ln>
                  <a:noFill/>
                </a:ln>
                <a:solidFill>
                  <a:schemeClr val="tx1">
                    <a:lumMod val="65000"/>
                    <a:lumOff val="35000"/>
                  </a:schemeClr>
                </a:solidFill>
                <a:latin typeface="+mn-lt"/>
                <a:ea typeface="+mn-ea"/>
                <a:cs typeface="+mn-cs"/>
              </a:defRPr>
            </a:pPr>
            <a:endParaRPr lang="en-US"/>
          </a:p>
        </c:txPr>
        <c:crossAx val="109499520"/>
        <c:crosses val="autoZero"/>
        <c:crossBetween val="midCat"/>
        <c:majorUnit val="10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tr-TR" sz="1200"/>
              <a:t>a)</a:t>
            </a:r>
          </a:p>
        </c:rich>
      </c:tx>
      <c:layout>
        <c:manualLayout>
          <c:xMode val="edge"/>
          <c:yMode val="edge"/>
          <c:x val="2.9677662841164499E-4"/>
          <c:y val="2.48393797401092E-3"/>
        </c:manualLayout>
      </c:layout>
      <c:overlay val="0"/>
      <c:spPr>
        <a:noFill/>
        <a:ln>
          <a:noFill/>
        </a:ln>
        <a:effectLst/>
      </c:spPr>
    </c:title>
    <c:autoTitleDeleted val="0"/>
    <c:plotArea>
      <c:layout>
        <c:manualLayout>
          <c:layoutTarget val="inner"/>
          <c:xMode val="edge"/>
          <c:yMode val="edge"/>
          <c:x val="0.159698420050435"/>
          <c:y val="3.4595827036771901E-2"/>
          <c:w val="0.77555212461187395"/>
          <c:h val="0.86760253127868203"/>
        </c:manualLayout>
      </c:layout>
      <c:scatterChart>
        <c:scatterStyle val="smoothMarker"/>
        <c:varyColors val="0"/>
        <c:ser>
          <c:idx val="0"/>
          <c:order val="0"/>
          <c:tx>
            <c:strRef>
              <c:f>Employment!$B$2</c:f>
              <c:strCache>
                <c:ptCount val="1"/>
                <c:pt idx="0">
                  <c:v>S-EV</c:v>
                </c:pt>
              </c:strCache>
            </c:strRef>
          </c:tx>
          <c:spPr>
            <a:ln w="19050" cap="rnd">
              <a:solidFill>
                <a:schemeClr val="accent1"/>
              </a:solidFill>
              <a:round/>
            </a:ln>
            <a:effectLst/>
          </c:spPr>
          <c:marker>
            <c:symbol val="none"/>
          </c:marker>
          <c:xVal>
            <c:numRef>
              <c:f>Employment!$A$3:$A$563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Employment!$B$3:$B$563</c:f>
              <c:numCache>
                <c:formatCode>0.00E+00</c:formatCode>
                <c:ptCount val="561"/>
                <c:pt idx="0">
                  <c:v>2387410</c:v>
                </c:pt>
                <c:pt idx="1">
                  <c:v>2387380</c:v>
                </c:pt>
                <c:pt idx="2">
                  <c:v>2384310</c:v>
                </c:pt>
                <c:pt idx="3">
                  <c:v>2378320</c:v>
                </c:pt>
                <c:pt idx="4">
                  <c:v>2369640</c:v>
                </c:pt>
                <c:pt idx="5">
                  <c:v>2358500</c:v>
                </c:pt>
                <c:pt idx="6">
                  <c:v>2345190</c:v>
                </c:pt>
                <c:pt idx="7">
                  <c:v>2330030</c:v>
                </c:pt>
                <c:pt idx="8">
                  <c:v>2313340</c:v>
                </c:pt>
                <c:pt idx="9">
                  <c:v>2295450</c:v>
                </c:pt>
                <c:pt idx="10">
                  <c:v>2276030</c:v>
                </c:pt>
                <c:pt idx="11">
                  <c:v>2255450</c:v>
                </c:pt>
                <c:pt idx="12">
                  <c:v>2233940</c:v>
                </c:pt>
                <c:pt idx="13">
                  <c:v>2211630</c:v>
                </c:pt>
                <c:pt idx="14">
                  <c:v>2188540</c:v>
                </c:pt>
                <c:pt idx="15">
                  <c:v>2164650</c:v>
                </c:pt>
                <c:pt idx="16">
                  <c:v>2139860</c:v>
                </c:pt>
                <c:pt idx="17">
                  <c:v>2114060</c:v>
                </c:pt>
                <c:pt idx="18">
                  <c:v>2087000</c:v>
                </c:pt>
                <c:pt idx="19">
                  <c:v>2058530</c:v>
                </c:pt>
                <c:pt idx="20">
                  <c:v>2028690</c:v>
                </c:pt>
                <c:pt idx="21">
                  <c:v>1997650</c:v>
                </c:pt>
                <c:pt idx="22">
                  <c:v>1965670</c:v>
                </c:pt>
                <c:pt idx="23">
                  <c:v>1933070</c:v>
                </c:pt>
                <c:pt idx="24">
                  <c:v>1900250</c:v>
                </c:pt>
                <c:pt idx="25">
                  <c:v>1867620</c:v>
                </c:pt>
                <c:pt idx="26">
                  <c:v>1835970</c:v>
                </c:pt>
                <c:pt idx="27">
                  <c:v>1805690</c:v>
                </c:pt>
                <c:pt idx="28">
                  <c:v>1777120</c:v>
                </c:pt>
                <c:pt idx="29">
                  <c:v>1750550</c:v>
                </c:pt>
                <c:pt idx="30">
                  <c:v>1726190</c:v>
                </c:pt>
                <c:pt idx="31">
                  <c:v>1704260</c:v>
                </c:pt>
                <c:pt idx="32">
                  <c:v>1684910</c:v>
                </c:pt>
                <c:pt idx="33">
                  <c:v>1668270</c:v>
                </c:pt>
                <c:pt idx="34">
                  <c:v>1654460</c:v>
                </c:pt>
                <c:pt idx="35">
                  <c:v>1643570</c:v>
                </c:pt>
                <c:pt idx="36">
                  <c:v>1635580</c:v>
                </c:pt>
                <c:pt idx="37">
                  <c:v>1630360</c:v>
                </c:pt>
                <c:pt idx="38">
                  <c:v>1627740</c:v>
                </c:pt>
                <c:pt idx="39">
                  <c:v>1627470</c:v>
                </c:pt>
                <c:pt idx="40">
                  <c:v>1629280</c:v>
                </c:pt>
                <c:pt idx="41">
                  <c:v>1632870</c:v>
                </c:pt>
                <c:pt idx="42">
                  <c:v>1637420</c:v>
                </c:pt>
                <c:pt idx="43">
                  <c:v>1642630</c:v>
                </c:pt>
                <c:pt idx="44">
                  <c:v>1648220</c:v>
                </c:pt>
                <c:pt idx="45">
                  <c:v>1654000</c:v>
                </c:pt>
                <c:pt idx="46">
                  <c:v>1659800</c:v>
                </c:pt>
                <c:pt idx="47">
                  <c:v>1665470</c:v>
                </c:pt>
                <c:pt idx="48">
                  <c:v>1670910</c:v>
                </c:pt>
                <c:pt idx="49">
                  <c:v>1676030</c:v>
                </c:pt>
                <c:pt idx="50">
                  <c:v>1682030</c:v>
                </c:pt>
                <c:pt idx="51">
                  <c:v>1688800</c:v>
                </c:pt>
                <c:pt idx="52">
                  <c:v>1696180</c:v>
                </c:pt>
                <c:pt idx="53">
                  <c:v>1704080</c:v>
                </c:pt>
                <c:pt idx="54">
                  <c:v>1712380</c:v>
                </c:pt>
                <c:pt idx="55">
                  <c:v>1721000</c:v>
                </c:pt>
                <c:pt idx="56">
                  <c:v>1729850</c:v>
                </c:pt>
                <c:pt idx="57">
                  <c:v>1738840</c:v>
                </c:pt>
                <c:pt idx="58">
                  <c:v>1746940</c:v>
                </c:pt>
                <c:pt idx="59">
                  <c:v>1754170</c:v>
                </c:pt>
                <c:pt idx="60">
                  <c:v>1760590</c:v>
                </c:pt>
                <c:pt idx="61">
                  <c:v>1766290</c:v>
                </c:pt>
                <c:pt idx="62">
                  <c:v>1771350</c:v>
                </c:pt>
                <c:pt idx="63">
                  <c:v>1775840</c:v>
                </c:pt>
                <c:pt idx="64">
                  <c:v>1779870</c:v>
                </c:pt>
                <c:pt idx="65">
                  <c:v>1783510</c:v>
                </c:pt>
                <c:pt idx="66">
                  <c:v>1787310</c:v>
                </c:pt>
                <c:pt idx="67">
                  <c:v>1791320</c:v>
                </c:pt>
                <c:pt idx="68">
                  <c:v>1795550</c:v>
                </c:pt>
                <c:pt idx="69">
                  <c:v>1800030</c:v>
                </c:pt>
                <c:pt idx="70">
                  <c:v>1804730</c:v>
                </c:pt>
                <c:pt idx="71">
                  <c:v>1809630</c:v>
                </c:pt>
                <c:pt idx="72">
                  <c:v>1814700</c:v>
                </c:pt>
                <c:pt idx="73">
                  <c:v>1819920</c:v>
                </c:pt>
                <c:pt idx="74">
                  <c:v>1825820</c:v>
                </c:pt>
                <c:pt idx="75">
                  <c:v>1832290</c:v>
                </c:pt>
                <c:pt idx="76">
                  <c:v>1839240</c:v>
                </c:pt>
                <c:pt idx="77">
                  <c:v>1846530</c:v>
                </c:pt>
                <c:pt idx="78">
                  <c:v>1854030</c:v>
                </c:pt>
                <c:pt idx="79">
                  <c:v>1861590</c:v>
                </c:pt>
                <c:pt idx="80">
                  <c:v>1869080</c:v>
                </c:pt>
                <c:pt idx="81">
                  <c:v>1876370</c:v>
                </c:pt>
                <c:pt idx="82">
                  <c:v>1882200</c:v>
                </c:pt>
                <c:pt idx="83">
                  <c:v>1886570</c:v>
                </c:pt>
                <c:pt idx="84">
                  <c:v>1889430</c:v>
                </c:pt>
                <c:pt idx="85">
                  <c:v>1890780</c:v>
                </c:pt>
                <c:pt idx="86">
                  <c:v>1890600</c:v>
                </c:pt>
                <c:pt idx="87">
                  <c:v>1888870</c:v>
                </c:pt>
                <c:pt idx="88">
                  <c:v>1885560</c:v>
                </c:pt>
                <c:pt idx="89">
                  <c:v>1880660</c:v>
                </c:pt>
                <c:pt idx="90">
                  <c:v>1874510</c:v>
                </c:pt>
                <c:pt idx="91">
                  <c:v>1867050</c:v>
                </c:pt>
                <c:pt idx="92">
                  <c:v>1858330</c:v>
                </c:pt>
                <c:pt idx="93">
                  <c:v>1848430</c:v>
                </c:pt>
                <c:pt idx="94">
                  <c:v>1837540</c:v>
                </c:pt>
                <c:pt idx="95">
                  <c:v>1825840</c:v>
                </c:pt>
                <c:pt idx="96">
                  <c:v>1813570</c:v>
                </c:pt>
                <c:pt idx="97">
                  <c:v>1800950</c:v>
                </c:pt>
                <c:pt idx="98">
                  <c:v>1787680</c:v>
                </c:pt>
                <c:pt idx="99">
                  <c:v>1774080</c:v>
                </c:pt>
                <c:pt idx="100">
                  <c:v>1760380</c:v>
                </c:pt>
                <c:pt idx="101">
                  <c:v>1746770</c:v>
                </c:pt>
                <c:pt idx="102">
                  <c:v>1733360</c:v>
                </c:pt>
                <c:pt idx="103">
                  <c:v>1720240</c:v>
                </c:pt>
                <c:pt idx="104">
                  <c:v>1707450</c:v>
                </c:pt>
                <c:pt idx="105">
                  <c:v>1695000</c:v>
                </c:pt>
                <c:pt idx="106">
                  <c:v>1682170</c:v>
                </c:pt>
                <c:pt idx="107">
                  <c:v>1669020</c:v>
                </c:pt>
                <c:pt idx="108">
                  <c:v>1655630</c:v>
                </c:pt>
                <c:pt idx="109">
                  <c:v>1642100</c:v>
                </c:pt>
                <c:pt idx="110">
                  <c:v>1628500</c:v>
                </c:pt>
                <c:pt idx="111">
                  <c:v>1614940</c:v>
                </c:pt>
                <c:pt idx="112">
                  <c:v>1601480</c:v>
                </c:pt>
                <c:pt idx="113">
                  <c:v>1588220</c:v>
                </c:pt>
                <c:pt idx="114">
                  <c:v>1577950</c:v>
                </c:pt>
                <c:pt idx="115">
                  <c:v>1570420</c:v>
                </c:pt>
                <c:pt idx="116">
                  <c:v>1565400</c:v>
                </c:pt>
                <c:pt idx="117">
                  <c:v>1562640</c:v>
                </c:pt>
                <c:pt idx="118">
                  <c:v>1561900</c:v>
                </c:pt>
                <c:pt idx="119">
                  <c:v>1562950</c:v>
                </c:pt>
                <c:pt idx="120">
                  <c:v>1565540</c:v>
                </c:pt>
                <c:pt idx="121">
                  <c:v>1569450</c:v>
                </c:pt>
                <c:pt idx="122">
                  <c:v>1572670</c:v>
                </c:pt>
                <c:pt idx="123">
                  <c:v>1575180</c:v>
                </c:pt>
                <c:pt idx="124">
                  <c:v>1577040</c:v>
                </c:pt>
                <c:pt idx="125">
                  <c:v>1578290</c:v>
                </c:pt>
                <c:pt idx="126">
                  <c:v>1579000</c:v>
                </c:pt>
                <c:pt idx="127">
                  <c:v>1579250</c:v>
                </c:pt>
                <c:pt idx="128">
                  <c:v>1579120</c:v>
                </c:pt>
                <c:pt idx="129">
                  <c:v>1578710</c:v>
                </c:pt>
                <c:pt idx="130">
                  <c:v>1577940</c:v>
                </c:pt>
                <c:pt idx="131">
                  <c:v>1576920</c:v>
                </c:pt>
                <c:pt idx="132">
                  <c:v>1575740</c:v>
                </c:pt>
                <c:pt idx="133">
                  <c:v>1574470</c:v>
                </c:pt>
                <c:pt idx="134">
                  <c:v>1573200</c:v>
                </c:pt>
                <c:pt idx="135">
                  <c:v>1571990</c:v>
                </c:pt>
                <c:pt idx="136">
                  <c:v>1570900</c:v>
                </c:pt>
                <c:pt idx="137">
                  <c:v>1569990</c:v>
                </c:pt>
                <c:pt idx="138">
                  <c:v>1569250</c:v>
                </c:pt>
                <c:pt idx="139">
                  <c:v>1568700</c:v>
                </c:pt>
                <c:pt idx="140">
                  <c:v>1568380</c:v>
                </c:pt>
                <c:pt idx="141">
                  <c:v>1568310</c:v>
                </c:pt>
                <c:pt idx="142">
                  <c:v>1568480</c:v>
                </c:pt>
                <c:pt idx="143">
                  <c:v>1568910</c:v>
                </c:pt>
                <c:pt idx="144">
                  <c:v>1569570</c:v>
                </c:pt>
                <c:pt idx="145">
                  <c:v>1570480</c:v>
                </c:pt>
                <c:pt idx="146">
                  <c:v>1572690</c:v>
                </c:pt>
                <c:pt idx="147">
                  <c:v>1576090</c:v>
                </c:pt>
                <c:pt idx="148">
                  <c:v>1580600</c:v>
                </c:pt>
                <c:pt idx="149">
                  <c:v>1586110</c:v>
                </c:pt>
                <c:pt idx="150">
                  <c:v>1592550</c:v>
                </c:pt>
                <c:pt idx="151">
                  <c:v>1599830</c:v>
                </c:pt>
                <c:pt idx="152">
                  <c:v>1607910</c:v>
                </c:pt>
                <c:pt idx="153">
                  <c:v>1616720</c:v>
                </c:pt>
                <c:pt idx="154">
                  <c:v>1626220</c:v>
                </c:pt>
                <c:pt idx="155">
                  <c:v>1636370</c:v>
                </c:pt>
                <c:pt idx="156">
                  <c:v>1647130</c:v>
                </c:pt>
                <c:pt idx="157">
                  <c:v>1658430</c:v>
                </c:pt>
                <c:pt idx="158">
                  <c:v>1670210</c:v>
                </c:pt>
                <c:pt idx="159">
                  <c:v>1682390</c:v>
                </c:pt>
                <c:pt idx="160">
                  <c:v>1694920</c:v>
                </c:pt>
                <c:pt idx="161">
                  <c:v>1707990</c:v>
                </c:pt>
                <c:pt idx="162">
                  <c:v>1720630</c:v>
                </c:pt>
                <c:pt idx="163">
                  <c:v>1732830</c:v>
                </c:pt>
                <c:pt idx="164">
                  <c:v>1744520</c:v>
                </c:pt>
                <c:pt idx="165">
                  <c:v>1755640</c:v>
                </c:pt>
                <c:pt idx="166">
                  <c:v>1766080</c:v>
                </c:pt>
                <c:pt idx="167">
                  <c:v>1775750</c:v>
                </c:pt>
                <c:pt idx="168">
                  <c:v>1784550</c:v>
                </c:pt>
                <c:pt idx="169">
                  <c:v>1792360</c:v>
                </c:pt>
                <c:pt idx="170">
                  <c:v>1798460</c:v>
                </c:pt>
                <c:pt idx="171">
                  <c:v>1802810</c:v>
                </c:pt>
                <c:pt idx="172">
                  <c:v>1805440</c:v>
                </c:pt>
                <c:pt idx="173">
                  <c:v>1806400</c:v>
                </c:pt>
                <c:pt idx="174">
                  <c:v>1805760</c:v>
                </c:pt>
                <c:pt idx="175">
                  <c:v>1803630</c:v>
                </c:pt>
                <c:pt idx="176">
                  <c:v>1800140</c:v>
                </c:pt>
                <c:pt idx="177">
                  <c:v>1795380</c:v>
                </c:pt>
                <c:pt idx="178">
                  <c:v>1790060</c:v>
                </c:pt>
                <c:pt idx="179">
                  <c:v>1784250</c:v>
                </c:pt>
                <c:pt idx="180">
                  <c:v>1778010</c:v>
                </c:pt>
                <c:pt idx="181">
                  <c:v>1771420</c:v>
                </c:pt>
                <c:pt idx="182">
                  <c:v>1764550</c:v>
                </c:pt>
                <c:pt idx="183">
                  <c:v>1757490</c:v>
                </c:pt>
                <c:pt idx="184">
                  <c:v>1750300</c:v>
                </c:pt>
                <c:pt idx="185">
                  <c:v>1743050</c:v>
                </c:pt>
                <c:pt idx="186">
                  <c:v>1735300</c:v>
                </c:pt>
                <c:pt idx="187">
                  <c:v>1727180</c:v>
                </c:pt>
                <c:pt idx="188">
                  <c:v>1718810</c:v>
                </c:pt>
                <c:pt idx="189">
                  <c:v>1710290</c:v>
                </c:pt>
                <c:pt idx="190">
                  <c:v>1701720</c:v>
                </c:pt>
                <c:pt idx="191">
                  <c:v>1693180</c:v>
                </c:pt>
                <c:pt idx="192">
                  <c:v>1684760</c:v>
                </c:pt>
                <c:pt idx="193">
                  <c:v>1676510</c:v>
                </c:pt>
                <c:pt idx="194">
                  <c:v>1671030</c:v>
                </c:pt>
                <c:pt idx="195">
                  <c:v>1668060</c:v>
                </c:pt>
                <c:pt idx="196">
                  <c:v>1667390</c:v>
                </c:pt>
                <c:pt idx="197">
                  <c:v>1668810</c:v>
                </c:pt>
                <c:pt idx="198">
                  <c:v>1672110</c:v>
                </c:pt>
                <c:pt idx="199">
                  <c:v>1677120</c:v>
                </c:pt>
                <c:pt idx="200">
                  <c:v>1683640</c:v>
                </c:pt>
                <c:pt idx="201">
                  <c:v>1691530</c:v>
                </c:pt>
                <c:pt idx="202">
                  <c:v>1700550</c:v>
                </c:pt>
                <c:pt idx="203">
                  <c:v>1710570</c:v>
                </c:pt>
                <c:pt idx="204">
                  <c:v>1721460</c:v>
                </c:pt>
                <c:pt idx="205">
                  <c:v>1733100</c:v>
                </c:pt>
                <c:pt idx="206">
                  <c:v>1745380</c:v>
                </c:pt>
                <c:pt idx="207">
                  <c:v>1758200</c:v>
                </c:pt>
                <c:pt idx="208">
                  <c:v>1771460</c:v>
                </c:pt>
                <c:pt idx="209">
                  <c:v>1785080</c:v>
                </c:pt>
                <c:pt idx="210">
                  <c:v>1797620</c:v>
                </c:pt>
                <c:pt idx="211">
                  <c:v>1809160</c:v>
                </c:pt>
                <c:pt idx="212">
                  <c:v>1819760</c:v>
                </c:pt>
                <c:pt idx="213">
                  <c:v>1829500</c:v>
                </c:pt>
                <c:pt idx="214">
                  <c:v>1838390</c:v>
                </c:pt>
                <c:pt idx="215">
                  <c:v>1846500</c:v>
                </c:pt>
                <c:pt idx="216">
                  <c:v>1853830</c:v>
                </c:pt>
                <c:pt idx="217">
                  <c:v>1860420</c:v>
                </c:pt>
                <c:pt idx="218">
                  <c:v>1866140</c:v>
                </c:pt>
                <c:pt idx="219">
                  <c:v>1871030</c:v>
                </c:pt>
                <c:pt idx="220">
                  <c:v>1875100</c:v>
                </c:pt>
                <c:pt idx="221">
                  <c:v>1878360</c:v>
                </c:pt>
                <c:pt idx="222">
                  <c:v>1880760</c:v>
                </c:pt>
                <c:pt idx="223">
                  <c:v>1882300</c:v>
                </c:pt>
                <c:pt idx="224">
                  <c:v>1882910</c:v>
                </c:pt>
                <c:pt idx="225">
                  <c:v>1882570</c:v>
                </c:pt>
                <c:pt idx="226">
                  <c:v>1885710</c:v>
                </c:pt>
                <c:pt idx="227">
                  <c:v>1891640</c:v>
                </c:pt>
                <c:pt idx="228">
                  <c:v>1899760</c:v>
                </c:pt>
                <c:pt idx="229">
                  <c:v>1909510</c:v>
                </c:pt>
                <c:pt idx="230">
                  <c:v>1920390</c:v>
                </c:pt>
                <c:pt idx="231">
                  <c:v>1931930</c:v>
                </c:pt>
                <c:pt idx="232">
                  <c:v>1943720</c:v>
                </c:pt>
                <c:pt idx="233">
                  <c:v>1955380</c:v>
                </c:pt>
                <c:pt idx="234">
                  <c:v>1959350</c:v>
                </c:pt>
                <c:pt idx="235">
                  <c:v>1956420</c:v>
                </c:pt>
                <c:pt idx="236">
                  <c:v>1947410</c:v>
                </c:pt>
                <c:pt idx="237">
                  <c:v>1933110</c:v>
                </c:pt>
                <c:pt idx="238">
                  <c:v>1914310</c:v>
                </c:pt>
                <c:pt idx="239">
                  <c:v>1891780</c:v>
                </c:pt>
                <c:pt idx="240">
                  <c:v>1866240</c:v>
                </c:pt>
                <c:pt idx="241">
                  <c:v>1838370</c:v>
                </c:pt>
                <c:pt idx="242">
                  <c:v>1808450</c:v>
                </c:pt>
                <c:pt idx="243">
                  <c:v>1777130</c:v>
                </c:pt>
                <c:pt idx="244">
                  <c:v>1744910</c:v>
                </c:pt>
                <c:pt idx="245">
                  <c:v>1712160</c:v>
                </c:pt>
                <c:pt idx="246">
                  <c:v>1679180</c:v>
                </c:pt>
                <c:pt idx="247">
                  <c:v>1646180</c:v>
                </c:pt>
                <c:pt idx="248">
                  <c:v>1613320</c:v>
                </c:pt>
                <c:pt idx="249">
                  <c:v>1580710</c:v>
                </c:pt>
                <c:pt idx="250">
                  <c:v>1554570</c:v>
                </c:pt>
                <c:pt idx="251">
                  <c:v>1534110</c:v>
                </c:pt>
                <c:pt idx="252">
                  <c:v>1518670</c:v>
                </c:pt>
                <c:pt idx="253">
                  <c:v>1507660</c:v>
                </c:pt>
                <c:pt idx="254">
                  <c:v>1500580</c:v>
                </c:pt>
                <c:pt idx="255">
                  <c:v>1497000</c:v>
                </c:pt>
                <c:pt idx="256">
                  <c:v>1496550</c:v>
                </c:pt>
                <c:pt idx="257">
                  <c:v>1498910</c:v>
                </c:pt>
                <c:pt idx="258">
                  <c:v>1500240</c:v>
                </c:pt>
                <c:pt idx="259">
                  <c:v>1500730</c:v>
                </c:pt>
                <c:pt idx="260">
                  <c:v>1500550</c:v>
                </c:pt>
                <c:pt idx="261">
                  <c:v>1499820</c:v>
                </c:pt>
                <c:pt idx="262">
                  <c:v>1498620</c:v>
                </c:pt>
                <c:pt idx="263">
                  <c:v>1497040</c:v>
                </c:pt>
                <c:pt idx="264">
                  <c:v>1495110</c:v>
                </c:pt>
                <c:pt idx="265">
                  <c:v>1492870</c:v>
                </c:pt>
                <c:pt idx="266">
                  <c:v>1490660</c:v>
                </c:pt>
                <c:pt idx="267">
                  <c:v>1488460</c:v>
                </c:pt>
                <c:pt idx="268">
                  <c:v>1486240</c:v>
                </c:pt>
                <c:pt idx="269">
                  <c:v>1483990</c:v>
                </c:pt>
                <c:pt idx="270">
                  <c:v>1481710</c:v>
                </c:pt>
                <c:pt idx="271">
                  <c:v>1479410</c:v>
                </c:pt>
                <c:pt idx="272">
                  <c:v>1477090</c:v>
                </c:pt>
                <c:pt idx="273">
                  <c:v>1474760</c:v>
                </c:pt>
                <c:pt idx="274">
                  <c:v>1473130</c:v>
                </c:pt>
                <c:pt idx="275">
                  <c:v>1472130</c:v>
                </c:pt>
                <c:pt idx="276">
                  <c:v>1471700</c:v>
                </c:pt>
                <c:pt idx="277">
                  <c:v>1471780</c:v>
                </c:pt>
                <c:pt idx="278">
                  <c:v>1472310</c:v>
                </c:pt>
                <c:pt idx="279">
                  <c:v>1473260</c:v>
                </c:pt>
                <c:pt idx="280">
                  <c:v>1474570</c:v>
                </c:pt>
                <c:pt idx="281">
                  <c:v>1476210</c:v>
                </c:pt>
                <c:pt idx="282">
                  <c:v>1490130</c:v>
                </c:pt>
                <c:pt idx="283">
                  <c:v>1514800</c:v>
                </c:pt>
                <c:pt idx="284">
                  <c:v>1548860</c:v>
                </c:pt>
                <c:pt idx="285">
                  <c:v>1591160</c:v>
                </c:pt>
                <c:pt idx="286">
                  <c:v>1640670</c:v>
                </c:pt>
                <c:pt idx="287">
                  <c:v>1696480</c:v>
                </c:pt>
                <c:pt idx="288">
                  <c:v>1757810</c:v>
                </c:pt>
                <c:pt idx="289">
                  <c:v>1823970</c:v>
                </c:pt>
                <c:pt idx="290">
                  <c:v>1882440</c:v>
                </c:pt>
                <c:pt idx="291">
                  <c:v>1934130</c:v>
                </c:pt>
                <c:pt idx="292">
                  <c:v>1979870</c:v>
                </c:pt>
                <c:pt idx="293">
                  <c:v>2020370</c:v>
                </c:pt>
                <c:pt idx="294">
                  <c:v>2056270</c:v>
                </c:pt>
                <c:pt idx="295">
                  <c:v>2088120</c:v>
                </c:pt>
                <c:pt idx="296">
                  <c:v>2116420</c:v>
                </c:pt>
                <c:pt idx="297">
                  <c:v>2141580</c:v>
                </c:pt>
                <c:pt idx="298">
                  <c:v>2163910</c:v>
                </c:pt>
                <c:pt idx="299">
                  <c:v>2183750</c:v>
                </c:pt>
                <c:pt idx="300">
                  <c:v>2201400</c:v>
                </c:pt>
                <c:pt idx="301">
                  <c:v>2217130</c:v>
                </c:pt>
                <c:pt idx="302">
                  <c:v>2231160</c:v>
                </c:pt>
                <c:pt idx="303">
                  <c:v>2243700</c:v>
                </c:pt>
                <c:pt idx="304">
                  <c:v>2254950</c:v>
                </c:pt>
                <c:pt idx="305">
                  <c:v>2265040</c:v>
                </c:pt>
                <c:pt idx="306">
                  <c:v>2274190</c:v>
                </c:pt>
                <c:pt idx="307">
                  <c:v>2282510</c:v>
                </c:pt>
                <c:pt idx="308">
                  <c:v>2290090</c:v>
                </c:pt>
                <c:pt idx="309">
                  <c:v>2297040</c:v>
                </c:pt>
                <c:pt idx="310">
                  <c:v>2303430</c:v>
                </c:pt>
                <c:pt idx="311">
                  <c:v>2309320</c:v>
                </c:pt>
                <c:pt idx="312">
                  <c:v>2314790</c:v>
                </c:pt>
                <c:pt idx="313">
                  <c:v>2319870</c:v>
                </c:pt>
                <c:pt idx="314">
                  <c:v>2324700</c:v>
                </c:pt>
                <c:pt idx="315">
                  <c:v>2329310</c:v>
                </c:pt>
                <c:pt idx="316">
                  <c:v>2333730</c:v>
                </c:pt>
                <c:pt idx="317">
                  <c:v>2337970</c:v>
                </c:pt>
                <c:pt idx="318">
                  <c:v>2342070</c:v>
                </c:pt>
                <c:pt idx="319">
                  <c:v>2346040</c:v>
                </c:pt>
                <c:pt idx="320">
                  <c:v>2349900</c:v>
                </c:pt>
                <c:pt idx="321">
                  <c:v>2353670</c:v>
                </c:pt>
                <c:pt idx="322">
                  <c:v>2357060</c:v>
                </c:pt>
                <c:pt idx="323">
                  <c:v>2360130</c:v>
                </c:pt>
                <c:pt idx="324">
                  <c:v>2362930</c:v>
                </c:pt>
                <c:pt idx="325">
                  <c:v>2365480</c:v>
                </c:pt>
                <c:pt idx="326">
                  <c:v>2367840</c:v>
                </c:pt>
                <c:pt idx="327">
                  <c:v>2370040</c:v>
                </c:pt>
                <c:pt idx="328">
                  <c:v>2372100</c:v>
                </c:pt>
                <c:pt idx="329">
                  <c:v>2374070</c:v>
                </c:pt>
                <c:pt idx="330">
                  <c:v>2376060</c:v>
                </c:pt>
                <c:pt idx="331">
                  <c:v>2378070</c:v>
                </c:pt>
                <c:pt idx="332">
                  <c:v>2380140</c:v>
                </c:pt>
                <c:pt idx="333">
                  <c:v>2382250</c:v>
                </c:pt>
                <c:pt idx="334">
                  <c:v>2384430</c:v>
                </c:pt>
                <c:pt idx="335">
                  <c:v>2386670</c:v>
                </c:pt>
                <c:pt idx="336">
                  <c:v>2388970</c:v>
                </c:pt>
                <c:pt idx="337">
                  <c:v>2391340</c:v>
                </c:pt>
                <c:pt idx="338">
                  <c:v>2393650</c:v>
                </c:pt>
                <c:pt idx="339">
                  <c:v>2395910</c:v>
                </c:pt>
                <c:pt idx="340">
                  <c:v>2398140</c:v>
                </c:pt>
                <c:pt idx="341">
                  <c:v>2400350</c:v>
                </c:pt>
                <c:pt idx="342">
                  <c:v>2402540</c:v>
                </c:pt>
                <c:pt idx="343">
                  <c:v>2404730</c:v>
                </c:pt>
                <c:pt idx="344">
                  <c:v>2406920</c:v>
                </c:pt>
                <c:pt idx="345">
                  <c:v>2409110</c:v>
                </c:pt>
                <c:pt idx="346">
                  <c:v>2411390</c:v>
                </c:pt>
                <c:pt idx="347">
                  <c:v>2413730</c:v>
                </c:pt>
                <c:pt idx="348">
                  <c:v>2416150</c:v>
                </c:pt>
                <c:pt idx="349">
                  <c:v>2418630</c:v>
                </c:pt>
                <c:pt idx="350">
                  <c:v>2421180</c:v>
                </c:pt>
                <c:pt idx="351">
                  <c:v>2423790</c:v>
                </c:pt>
                <c:pt idx="352">
                  <c:v>2426440</c:v>
                </c:pt>
                <c:pt idx="353">
                  <c:v>2429150</c:v>
                </c:pt>
                <c:pt idx="354">
                  <c:v>2431820</c:v>
                </c:pt>
                <c:pt idx="355">
                  <c:v>2434440</c:v>
                </c:pt>
                <c:pt idx="356">
                  <c:v>2437030</c:v>
                </c:pt>
                <c:pt idx="357">
                  <c:v>2439600</c:v>
                </c:pt>
                <c:pt idx="358">
                  <c:v>2442160</c:v>
                </c:pt>
                <c:pt idx="359">
                  <c:v>2444700</c:v>
                </c:pt>
                <c:pt idx="360">
                  <c:v>2447240</c:v>
                </c:pt>
                <c:pt idx="361">
                  <c:v>2449770</c:v>
                </c:pt>
                <c:pt idx="362">
                  <c:v>2452280</c:v>
                </c:pt>
                <c:pt idx="363">
                  <c:v>2454760</c:v>
                </c:pt>
                <c:pt idx="364">
                  <c:v>2457230</c:v>
                </c:pt>
                <c:pt idx="365">
                  <c:v>2459680</c:v>
                </c:pt>
                <c:pt idx="366">
                  <c:v>2462130</c:v>
                </c:pt>
                <c:pt idx="367">
                  <c:v>2464570</c:v>
                </c:pt>
                <c:pt idx="368">
                  <c:v>2467020</c:v>
                </c:pt>
                <c:pt idx="369">
                  <c:v>2469460</c:v>
                </c:pt>
                <c:pt idx="370">
                  <c:v>2472000</c:v>
                </c:pt>
                <c:pt idx="371">
                  <c:v>2474610</c:v>
                </c:pt>
                <c:pt idx="372">
                  <c:v>2477300</c:v>
                </c:pt>
                <c:pt idx="373">
                  <c:v>2480050</c:v>
                </c:pt>
                <c:pt idx="374">
                  <c:v>2482860</c:v>
                </c:pt>
                <c:pt idx="375">
                  <c:v>2485740</c:v>
                </c:pt>
                <c:pt idx="376">
                  <c:v>2488670</c:v>
                </c:pt>
                <c:pt idx="377">
                  <c:v>2491650</c:v>
                </c:pt>
                <c:pt idx="378">
                  <c:v>2494580</c:v>
                </c:pt>
                <c:pt idx="379">
                  <c:v>2497450</c:v>
                </c:pt>
                <c:pt idx="380">
                  <c:v>2500280</c:v>
                </c:pt>
                <c:pt idx="381">
                  <c:v>2503090</c:v>
                </c:pt>
                <c:pt idx="382">
                  <c:v>2505870</c:v>
                </c:pt>
                <c:pt idx="383">
                  <c:v>2508630</c:v>
                </c:pt>
                <c:pt idx="384">
                  <c:v>2511380</c:v>
                </c:pt>
                <c:pt idx="385">
                  <c:v>2514110</c:v>
                </c:pt>
                <c:pt idx="386">
                  <c:v>2516920</c:v>
                </c:pt>
                <c:pt idx="387">
                  <c:v>2519790</c:v>
                </c:pt>
                <c:pt idx="388">
                  <c:v>2522720</c:v>
                </c:pt>
                <c:pt idx="389">
                  <c:v>2525710</c:v>
                </c:pt>
                <c:pt idx="390">
                  <c:v>2528750</c:v>
                </c:pt>
                <c:pt idx="391">
                  <c:v>2531840</c:v>
                </c:pt>
                <c:pt idx="392">
                  <c:v>2534980</c:v>
                </c:pt>
                <c:pt idx="393">
                  <c:v>2538150</c:v>
                </c:pt>
                <c:pt idx="394">
                  <c:v>2541170</c:v>
                </c:pt>
                <c:pt idx="395">
                  <c:v>2544050</c:v>
                </c:pt>
                <c:pt idx="396">
                  <c:v>2546810</c:v>
                </c:pt>
                <c:pt idx="397">
                  <c:v>2549470</c:v>
                </c:pt>
                <c:pt idx="398">
                  <c:v>2552050</c:v>
                </c:pt>
                <c:pt idx="399">
                  <c:v>2554550</c:v>
                </c:pt>
                <c:pt idx="400">
                  <c:v>2556990</c:v>
                </c:pt>
                <c:pt idx="401">
                  <c:v>2559380</c:v>
                </c:pt>
                <c:pt idx="402">
                  <c:v>2561990</c:v>
                </c:pt>
                <c:pt idx="403">
                  <c:v>2564800</c:v>
                </c:pt>
                <c:pt idx="404">
                  <c:v>2567770</c:v>
                </c:pt>
                <c:pt idx="405">
                  <c:v>2570890</c:v>
                </c:pt>
                <c:pt idx="406">
                  <c:v>2574130</c:v>
                </c:pt>
                <c:pt idx="407">
                  <c:v>2577470</c:v>
                </c:pt>
                <c:pt idx="408">
                  <c:v>2580880</c:v>
                </c:pt>
                <c:pt idx="409">
                  <c:v>2584340</c:v>
                </c:pt>
                <c:pt idx="410">
                  <c:v>2587850</c:v>
                </c:pt>
                <c:pt idx="411">
                  <c:v>2591380</c:v>
                </c:pt>
                <c:pt idx="412">
                  <c:v>2594930</c:v>
                </c:pt>
                <c:pt idx="413">
                  <c:v>2598470</c:v>
                </c:pt>
                <c:pt idx="414">
                  <c:v>2602000</c:v>
                </c:pt>
                <c:pt idx="415">
                  <c:v>2605500</c:v>
                </c:pt>
                <c:pt idx="416">
                  <c:v>2608970</c:v>
                </c:pt>
                <c:pt idx="417">
                  <c:v>2612410</c:v>
                </c:pt>
                <c:pt idx="418">
                  <c:v>2615800</c:v>
                </c:pt>
                <c:pt idx="419">
                  <c:v>2619140</c:v>
                </c:pt>
                <c:pt idx="420">
                  <c:v>2622450</c:v>
                </c:pt>
                <c:pt idx="421">
                  <c:v>2625720</c:v>
                </c:pt>
                <c:pt idx="422">
                  <c:v>2628950</c:v>
                </c:pt>
                <c:pt idx="423">
                  <c:v>2632140</c:v>
                </c:pt>
                <c:pt idx="424">
                  <c:v>2635310</c:v>
                </c:pt>
                <c:pt idx="425">
                  <c:v>2638450</c:v>
                </c:pt>
                <c:pt idx="426">
                  <c:v>2641600</c:v>
                </c:pt>
                <c:pt idx="427">
                  <c:v>2644760</c:v>
                </c:pt>
                <c:pt idx="428">
                  <c:v>2647930</c:v>
                </c:pt>
                <c:pt idx="429">
                  <c:v>2651110</c:v>
                </c:pt>
                <c:pt idx="430">
                  <c:v>2654300</c:v>
                </c:pt>
                <c:pt idx="431">
                  <c:v>2657500</c:v>
                </c:pt>
                <c:pt idx="432">
                  <c:v>2660710</c:v>
                </c:pt>
                <c:pt idx="433">
                  <c:v>2663940</c:v>
                </c:pt>
                <c:pt idx="434">
                  <c:v>2667170</c:v>
                </c:pt>
                <c:pt idx="435">
                  <c:v>2670400</c:v>
                </c:pt>
                <c:pt idx="436">
                  <c:v>2673640</c:v>
                </c:pt>
                <c:pt idx="437">
                  <c:v>2676890</c:v>
                </c:pt>
                <c:pt idx="438">
                  <c:v>2680150</c:v>
                </c:pt>
                <c:pt idx="439">
                  <c:v>2683420</c:v>
                </c:pt>
                <c:pt idx="440">
                  <c:v>2686700</c:v>
                </c:pt>
                <c:pt idx="441">
                  <c:v>2690000</c:v>
                </c:pt>
                <c:pt idx="442">
                  <c:v>2693280</c:v>
                </c:pt>
                <c:pt idx="443">
                  <c:v>2696570</c:v>
                </c:pt>
                <c:pt idx="444">
                  <c:v>2699850</c:v>
                </c:pt>
                <c:pt idx="445">
                  <c:v>2703130</c:v>
                </c:pt>
                <c:pt idx="446">
                  <c:v>2706420</c:v>
                </c:pt>
                <c:pt idx="447">
                  <c:v>2709720</c:v>
                </c:pt>
                <c:pt idx="448">
                  <c:v>2713040</c:v>
                </c:pt>
                <c:pt idx="449">
                  <c:v>2716360</c:v>
                </c:pt>
                <c:pt idx="450">
                  <c:v>2719710</c:v>
                </c:pt>
                <c:pt idx="451">
                  <c:v>2723070</c:v>
                </c:pt>
                <c:pt idx="452">
                  <c:v>2726440</c:v>
                </c:pt>
                <c:pt idx="453">
                  <c:v>2729840</c:v>
                </c:pt>
                <c:pt idx="454">
                  <c:v>2733260</c:v>
                </c:pt>
                <c:pt idx="455">
                  <c:v>2736700</c:v>
                </c:pt>
                <c:pt idx="456">
                  <c:v>2740160</c:v>
                </c:pt>
                <c:pt idx="457">
                  <c:v>2743650</c:v>
                </c:pt>
                <c:pt idx="458">
                  <c:v>2747160</c:v>
                </c:pt>
                <c:pt idx="459">
                  <c:v>2750690</c:v>
                </c:pt>
                <c:pt idx="460">
                  <c:v>2754250</c:v>
                </c:pt>
                <c:pt idx="461">
                  <c:v>2757830</c:v>
                </c:pt>
                <c:pt idx="462">
                  <c:v>2761440</c:v>
                </c:pt>
                <c:pt idx="463">
                  <c:v>2765070</c:v>
                </c:pt>
                <c:pt idx="464">
                  <c:v>2768730</c:v>
                </c:pt>
                <c:pt idx="465">
                  <c:v>2772410</c:v>
                </c:pt>
                <c:pt idx="466">
                  <c:v>2776110</c:v>
                </c:pt>
                <c:pt idx="467">
                  <c:v>2779840</c:v>
                </c:pt>
                <c:pt idx="468">
                  <c:v>2783580</c:v>
                </c:pt>
                <c:pt idx="469">
                  <c:v>2787340</c:v>
                </c:pt>
                <c:pt idx="470">
                  <c:v>2791120</c:v>
                </c:pt>
                <c:pt idx="471">
                  <c:v>2794920</c:v>
                </c:pt>
                <c:pt idx="472">
                  <c:v>2798750</c:v>
                </c:pt>
                <c:pt idx="473">
                  <c:v>2802590</c:v>
                </c:pt>
                <c:pt idx="474">
                  <c:v>2806460</c:v>
                </c:pt>
                <c:pt idx="475">
                  <c:v>2810350</c:v>
                </c:pt>
                <c:pt idx="476">
                  <c:v>2814250</c:v>
                </c:pt>
                <c:pt idx="477">
                  <c:v>2818170</c:v>
                </c:pt>
                <c:pt idx="478">
                  <c:v>2822120</c:v>
                </c:pt>
                <c:pt idx="479">
                  <c:v>2826080</c:v>
                </c:pt>
                <c:pt idx="480">
                  <c:v>2830070</c:v>
                </c:pt>
                <c:pt idx="481">
                  <c:v>2834070</c:v>
                </c:pt>
                <c:pt idx="482">
                  <c:v>2838090</c:v>
                </c:pt>
                <c:pt idx="483">
                  <c:v>2842130</c:v>
                </c:pt>
                <c:pt idx="484">
                  <c:v>2846200</c:v>
                </c:pt>
                <c:pt idx="485">
                  <c:v>2850280</c:v>
                </c:pt>
                <c:pt idx="486">
                  <c:v>2854390</c:v>
                </c:pt>
                <c:pt idx="487">
                  <c:v>2858520</c:v>
                </c:pt>
                <c:pt idx="488">
                  <c:v>2862680</c:v>
                </c:pt>
                <c:pt idx="489">
                  <c:v>2866860</c:v>
                </c:pt>
                <c:pt idx="490">
                  <c:v>2871060</c:v>
                </c:pt>
                <c:pt idx="491">
                  <c:v>2875280</c:v>
                </c:pt>
                <c:pt idx="492">
                  <c:v>2879520</c:v>
                </c:pt>
                <c:pt idx="493">
                  <c:v>2883790</c:v>
                </c:pt>
                <c:pt idx="494">
                  <c:v>2888070</c:v>
                </c:pt>
                <c:pt idx="495">
                  <c:v>2892390</c:v>
                </c:pt>
                <c:pt idx="496">
                  <c:v>2896730</c:v>
                </c:pt>
                <c:pt idx="497">
                  <c:v>2901090</c:v>
                </c:pt>
                <c:pt idx="498">
                  <c:v>2905480</c:v>
                </c:pt>
                <c:pt idx="499">
                  <c:v>2909890</c:v>
                </c:pt>
                <c:pt idx="500">
                  <c:v>2914330</c:v>
                </c:pt>
                <c:pt idx="501">
                  <c:v>2918800</c:v>
                </c:pt>
                <c:pt idx="502">
                  <c:v>2923290</c:v>
                </c:pt>
                <c:pt idx="503">
                  <c:v>2927810</c:v>
                </c:pt>
                <c:pt idx="504">
                  <c:v>2932350</c:v>
                </c:pt>
                <c:pt idx="505">
                  <c:v>2936920</c:v>
                </c:pt>
                <c:pt idx="506">
                  <c:v>2941510</c:v>
                </c:pt>
                <c:pt idx="507">
                  <c:v>2946130</c:v>
                </c:pt>
                <c:pt idx="508">
                  <c:v>2950770</c:v>
                </c:pt>
                <c:pt idx="509">
                  <c:v>2955440</c:v>
                </c:pt>
                <c:pt idx="510">
                  <c:v>2960140</c:v>
                </c:pt>
                <c:pt idx="511">
                  <c:v>2964860</c:v>
                </c:pt>
                <c:pt idx="512">
                  <c:v>2969600</c:v>
                </c:pt>
                <c:pt idx="513">
                  <c:v>2974370</c:v>
                </c:pt>
                <c:pt idx="514">
                  <c:v>2979160</c:v>
                </c:pt>
                <c:pt idx="515">
                  <c:v>2983960</c:v>
                </c:pt>
                <c:pt idx="516">
                  <c:v>2988790</c:v>
                </c:pt>
                <c:pt idx="517">
                  <c:v>2993630</c:v>
                </c:pt>
                <c:pt idx="518">
                  <c:v>2998490</c:v>
                </c:pt>
                <c:pt idx="519">
                  <c:v>3003380</c:v>
                </c:pt>
                <c:pt idx="520">
                  <c:v>3008280</c:v>
                </c:pt>
                <c:pt idx="521">
                  <c:v>3013200</c:v>
                </c:pt>
                <c:pt idx="522">
                  <c:v>3018150</c:v>
                </c:pt>
                <c:pt idx="523">
                  <c:v>3023110</c:v>
                </c:pt>
                <c:pt idx="524">
                  <c:v>3028100</c:v>
                </c:pt>
                <c:pt idx="525">
                  <c:v>3033110</c:v>
                </c:pt>
                <c:pt idx="526">
                  <c:v>3038140</c:v>
                </c:pt>
                <c:pt idx="527">
                  <c:v>3043190</c:v>
                </c:pt>
                <c:pt idx="528">
                  <c:v>3048260</c:v>
                </c:pt>
                <c:pt idx="529">
                  <c:v>3053360</c:v>
                </c:pt>
                <c:pt idx="530">
                  <c:v>3058470</c:v>
                </c:pt>
                <c:pt idx="531">
                  <c:v>3063610</c:v>
                </c:pt>
                <c:pt idx="532">
                  <c:v>3068770</c:v>
                </c:pt>
                <c:pt idx="533">
                  <c:v>3073950</c:v>
                </c:pt>
                <c:pt idx="534">
                  <c:v>3079150</c:v>
                </c:pt>
                <c:pt idx="535">
                  <c:v>3084380</c:v>
                </c:pt>
                <c:pt idx="536">
                  <c:v>3089630</c:v>
                </c:pt>
                <c:pt idx="537">
                  <c:v>3094890</c:v>
                </c:pt>
                <c:pt idx="538">
                  <c:v>3100180</c:v>
                </c:pt>
                <c:pt idx="539">
                  <c:v>3105480</c:v>
                </c:pt>
                <c:pt idx="540">
                  <c:v>3110800</c:v>
                </c:pt>
                <c:pt idx="541">
                  <c:v>3116130</c:v>
                </c:pt>
                <c:pt idx="542">
                  <c:v>3121480</c:v>
                </c:pt>
                <c:pt idx="543">
                  <c:v>3126850</c:v>
                </c:pt>
                <c:pt idx="544">
                  <c:v>3132230</c:v>
                </c:pt>
                <c:pt idx="545">
                  <c:v>3137640</c:v>
                </c:pt>
                <c:pt idx="546">
                  <c:v>3143070</c:v>
                </c:pt>
                <c:pt idx="547">
                  <c:v>3148510</c:v>
                </c:pt>
                <c:pt idx="548">
                  <c:v>3153970</c:v>
                </c:pt>
                <c:pt idx="549">
                  <c:v>3159450</c:v>
                </c:pt>
                <c:pt idx="550">
                  <c:v>3164950</c:v>
                </c:pt>
                <c:pt idx="551">
                  <c:v>3170470</c:v>
                </c:pt>
                <c:pt idx="552">
                  <c:v>3176010</c:v>
                </c:pt>
                <c:pt idx="553">
                  <c:v>3181570</c:v>
                </c:pt>
                <c:pt idx="554">
                  <c:v>3187150</c:v>
                </c:pt>
                <c:pt idx="555">
                  <c:v>3192750</c:v>
                </c:pt>
                <c:pt idx="556">
                  <c:v>3198370</c:v>
                </c:pt>
                <c:pt idx="557">
                  <c:v>3204010</c:v>
                </c:pt>
                <c:pt idx="558">
                  <c:v>3209670</c:v>
                </c:pt>
                <c:pt idx="559">
                  <c:v>3215340</c:v>
                </c:pt>
                <c:pt idx="560">
                  <c:v>3221040</c:v>
                </c:pt>
              </c:numCache>
            </c:numRef>
          </c:yVal>
          <c:smooth val="1"/>
        </c:ser>
        <c:ser>
          <c:idx val="1"/>
          <c:order val="1"/>
          <c:tx>
            <c:strRef>
              <c:f>Employment!$C$2</c:f>
              <c:strCache>
                <c:ptCount val="1"/>
                <c:pt idx="0">
                  <c:v>S-PHEV</c:v>
                </c:pt>
              </c:strCache>
            </c:strRef>
          </c:tx>
          <c:spPr>
            <a:ln w="19050" cap="rnd">
              <a:solidFill>
                <a:schemeClr val="accent2"/>
              </a:solidFill>
              <a:round/>
            </a:ln>
            <a:effectLst/>
          </c:spPr>
          <c:marker>
            <c:symbol val="none"/>
          </c:marker>
          <c:xVal>
            <c:numRef>
              <c:f>Employment!$A$3:$A$563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Employment!$C$3:$C$563</c:f>
              <c:numCache>
                <c:formatCode>0.00E+00</c:formatCode>
                <c:ptCount val="561"/>
                <c:pt idx="0">
                  <c:v>2387410</c:v>
                </c:pt>
                <c:pt idx="1">
                  <c:v>2387380</c:v>
                </c:pt>
                <c:pt idx="2">
                  <c:v>2384310</c:v>
                </c:pt>
                <c:pt idx="3">
                  <c:v>2378320</c:v>
                </c:pt>
                <c:pt idx="4">
                  <c:v>2369640</c:v>
                </c:pt>
                <c:pt idx="5">
                  <c:v>2358500</c:v>
                </c:pt>
                <c:pt idx="6">
                  <c:v>2345190</c:v>
                </c:pt>
                <c:pt idx="7">
                  <c:v>2330030</c:v>
                </c:pt>
                <c:pt idx="8">
                  <c:v>2313340</c:v>
                </c:pt>
                <c:pt idx="9">
                  <c:v>2295450</c:v>
                </c:pt>
                <c:pt idx="10">
                  <c:v>2276030</c:v>
                </c:pt>
                <c:pt idx="11">
                  <c:v>2255450</c:v>
                </c:pt>
                <c:pt idx="12">
                  <c:v>2233940</c:v>
                </c:pt>
                <c:pt idx="13">
                  <c:v>2211630</c:v>
                </c:pt>
                <c:pt idx="14">
                  <c:v>2188540</c:v>
                </c:pt>
                <c:pt idx="15">
                  <c:v>2164650</c:v>
                </c:pt>
                <c:pt idx="16">
                  <c:v>2139860</c:v>
                </c:pt>
                <c:pt idx="17">
                  <c:v>2114060</c:v>
                </c:pt>
                <c:pt idx="18">
                  <c:v>2087000</c:v>
                </c:pt>
                <c:pt idx="19">
                  <c:v>2058530</c:v>
                </c:pt>
                <c:pt idx="20">
                  <c:v>2028690</c:v>
                </c:pt>
                <c:pt idx="21">
                  <c:v>1997650</c:v>
                </c:pt>
                <c:pt idx="22">
                  <c:v>1965670</c:v>
                </c:pt>
                <c:pt idx="23">
                  <c:v>1933070</c:v>
                </c:pt>
                <c:pt idx="24">
                  <c:v>1900250</c:v>
                </c:pt>
                <c:pt idx="25">
                  <c:v>1867620</c:v>
                </c:pt>
                <c:pt idx="26">
                  <c:v>1835970</c:v>
                </c:pt>
                <c:pt idx="27">
                  <c:v>1805690</c:v>
                </c:pt>
                <c:pt idx="28">
                  <c:v>1777120</c:v>
                </c:pt>
                <c:pt idx="29">
                  <c:v>1750550</c:v>
                </c:pt>
                <c:pt idx="30">
                  <c:v>1726190</c:v>
                </c:pt>
                <c:pt idx="31">
                  <c:v>1704260</c:v>
                </c:pt>
                <c:pt idx="32">
                  <c:v>1684910</c:v>
                </c:pt>
                <c:pt idx="33">
                  <c:v>1668270</c:v>
                </c:pt>
                <c:pt idx="34">
                  <c:v>1654460</c:v>
                </c:pt>
                <c:pt idx="35">
                  <c:v>1643570</c:v>
                </c:pt>
                <c:pt idx="36">
                  <c:v>1635580</c:v>
                </c:pt>
                <c:pt idx="37">
                  <c:v>1630360</c:v>
                </c:pt>
                <c:pt idx="38">
                  <c:v>1627740</c:v>
                </c:pt>
                <c:pt idx="39">
                  <c:v>1627470</c:v>
                </c:pt>
                <c:pt idx="40">
                  <c:v>1629280</c:v>
                </c:pt>
                <c:pt idx="41">
                  <c:v>1632870</c:v>
                </c:pt>
                <c:pt idx="42">
                  <c:v>1637420</c:v>
                </c:pt>
                <c:pt idx="43">
                  <c:v>1642630</c:v>
                </c:pt>
                <c:pt idx="44">
                  <c:v>1648220</c:v>
                </c:pt>
                <c:pt idx="45">
                  <c:v>1654000</c:v>
                </c:pt>
                <c:pt idx="46">
                  <c:v>1659800</c:v>
                </c:pt>
                <c:pt idx="47">
                  <c:v>1665470</c:v>
                </c:pt>
                <c:pt idx="48">
                  <c:v>1670910</c:v>
                </c:pt>
                <c:pt idx="49">
                  <c:v>1676030</c:v>
                </c:pt>
                <c:pt idx="50">
                  <c:v>1682030</c:v>
                </c:pt>
                <c:pt idx="51">
                  <c:v>1688800</c:v>
                </c:pt>
                <c:pt idx="52">
                  <c:v>1696180</c:v>
                </c:pt>
                <c:pt idx="53">
                  <c:v>1704080</c:v>
                </c:pt>
                <c:pt idx="54">
                  <c:v>1712380</c:v>
                </c:pt>
                <c:pt idx="55">
                  <c:v>1721000</c:v>
                </c:pt>
                <c:pt idx="56">
                  <c:v>1729850</c:v>
                </c:pt>
                <c:pt idx="57">
                  <c:v>1738840</c:v>
                </c:pt>
                <c:pt idx="58">
                  <c:v>1746940</c:v>
                </c:pt>
                <c:pt idx="59">
                  <c:v>1754170</c:v>
                </c:pt>
                <c:pt idx="60">
                  <c:v>1760590</c:v>
                </c:pt>
                <c:pt idx="61">
                  <c:v>1766290</c:v>
                </c:pt>
                <c:pt idx="62">
                  <c:v>1771350</c:v>
                </c:pt>
                <c:pt idx="63">
                  <c:v>1775840</c:v>
                </c:pt>
                <c:pt idx="64">
                  <c:v>1779870</c:v>
                </c:pt>
                <c:pt idx="65">
                  <c:v>1783510</c:v>
                </c:pt>
                <c:pt idx="66">
                  <c:v>1787310</c:v>
                </c:pt>
                <c:pt idx="67">
                  <c:v>1791320</c:v>
                </c:pt>
                <c:pt idx="68">
                  <c:v>1795550</c:v>
                </c:pt>
                <c:pt idx="69">
                  <c:v>1800030</c:v>
                </c:pt>
                <c:pt idx="70">
                  <c:v>1804730</c:v>
                </c:pt>
                <c:pt idx="71">
                  <c:v>1809630</c:v>
                </c:pt>
                <c:pt idx="72">
                  <c:v>1814700</c:v>
                </c:pt>
                <c:pt idx="73">
                  <c:v>1819920</c:v>
                </c:pt>
                <c:pt idx="74">
                  <c:v>1825820</c:v>
                </c:pt>
                <c:pt idx="75">
                  <c:v>1832290</c:v>
                </c:pt>
                <c:pt idx="76">
                  <c:v>1839240</c:v>
                </c:pt>
                <c:pt idx="77">
                  <c:v>1846530</c:v>
                </c:pt>
                <c:pt idx="78">
                  <c:v>1854030</c:v>
                </c:pt>
                <c:pt idx="79">
                  <c:v>1861590</c:v>
                </c:pt>
                <c:pt idx="80">
                  <c:v>1869080</c:v>
                </c:pt>
                <c:pt idx="81">
                  <c:v>1876370</c:v>
                </c:pt>
                <c:pt idx="82">
                  <c:v>1882200</c:v>
                </c:pt>
                <c:pt idx="83">
                  <c:v>1886570</c:v>
                </c:pt>
                <c:pt idx="84">
                  <c:v>1889430</c:v>
                </c:pt>
                <c:pt idx="85">
                  <c:v>1890780</c:v>
                </c:pt>
                <c:pt idx="86">
                  <c:v>1890600</c:v>
                </c:pt>
                <c:pt idx="87">
                  <c:v>1888870</c:v>
                </c:pt>
                <c:pt idx="88">
                  <c:v>1885560</c:v>
                </c:pt>
                <c:pt idx="89">
                  <c:v>1880660</c:v>
                </c:pt>
                <c:pt idx="90">
                  <c:v>1874510</c:v>
                </c:pt>
                <c:pt idx="91">
                  <c:v>1867050</c:v>
                </c:pt>
                <c:pt idx="92">
                  <c:v>1858330</c:v>
                </c:pt>
                <c:pt idx="93">
                  <c:v>1848430</c:v>
                </c:pt>
                <c:pt idx="94">
                  <c:v>1837540</c:v>
                </c:pt>
                <c:pt idx="95">
                  <c:v>1825840</c:v>
                </c:pt>
                <c:pt idx="96">
                  <c:v>1813570</c:v>
                </c:pt>
                <c:pt idx="97">
                  <c:v>1800950</c:v>
                </c:pt>
                <c:pt idx="98">
                  <c:v>1787680</c:v>
                </c:pt>
                <c:pt idx="99">
                  <c:v>1774080</c:v>
                </c:pt>
                <c:pt idx="100">
                  <c:v>1760380</c:v>
                </c:pt>
                <c:pt idx="101">
                  <c:v>1746770</c:v>
                </c:pt>
                <c:pt idx="102">
                  <c:v>1733360</c:v>
                </c:pt>
                <c:pt idx="103">
                  <c:v>1720240</c:v>
                </c:pt>
                <c:pt idx="104">
                  <c:v>1707450</c:v>
                </c:pt>
                <c:pt idx="105">
                  <c:v>1695000</c:v>
                </c:pt>
                <c:pt idx="106">
                  <c:v>1682170</c:v>
                </c:pt>
                <c:pt idx="107">
                  <c:v>1669020</c:v>
                </c:pt>
                <c:pt idx="108">
                  <c:v>1655630</c:v>
                </c:pt>
                <c:pt idx="109">
                  <c:v>1642100</c:v>
                </c:pt>
                <c:pt idx="110">
                  <c:v>1628500</c:v>
                </c:pt>
                <c:pt idx="111">
                  <c:v>1614940</c:v>
                </c:pt>
                <c:pt idx="112">
                  <c:v>1601480</c:v>
                </c:pt>
                <c:pt idx="113">
                  <c:v>1588220</c:v>
                </c:pt>
                <c:pt idx="114">
                  <c:v>1577950</c:v>
                </c:pt>
                <c:pt idx="115">
                  <c:v>1570420</c:v>
                </c:pt>
                <c:pt idx="116">
                  <c:v>1565400</c:v>
                </c:pt>
                <c:pt idx="117">
                  <c:v>1562640</c:v>
                </c:pt>
                <c:pt idx="118">
                  <c:v>1561900</c:v>
                </c:pt>
                <c:pt idx="119">
                  <c:v>1562950</c:v>
                </c:pt>
                <c:pt idx="120">
                  <c:v>1565540</c:v>
                </c:pt>
                <c:pt idx="121">
                  <c:v>1569450</c:v>
                </c:pt>
                <c:pt idx="122">
                  <c:v>1572670</c:v>
                </c:pt>
                <c:pt idx="123">
                  <c:v>1575180</c:v>
                </c:pt>
                <c:pt idx="124">
                  <c:v>1577040</c:v>
                </c:pt>
                <c:pt idx="125">
                  <c:v>1578290</c:v>
                </c:pt>
                <c:pt idx="126">
                  <c:v>1579000</c:v>
                </c:pt>
                <c:pt idx="127">
                  <c:v>1579250</c:v>
                </c:pt>
                <c:pt idx="128">
                  <c:v>1579120</c:v>
                </c:pt>
                <c:pt idx="129">
                  <c:v>1578710</c:v>
                </c:pt>
                <c:pt idx="130">
                  <c:v>1577940</c:v>
                </c:pt>
                <c:pt idx="131">
                  <c:v>1576920</c:v>
                </c:pt>
                <c:pt idx="132">
                  <c:v>1575740</c:v>
                </c:pt>
                <c:pt idx="133">
                  <c:v>1574470</c:v>
                </c:pt>
                <c:pt idx="134">
                  <c:v>1573200</c:v>
                </c:pt>
                <c:pt idx="135">
                  <c:v>1571990</c:v>
                </c:pt>
                <c:pt idx="136">
                  <c:v>1570900</c:v>
                </c:pt>
                <c:pt idx="137">
                  <c:v>1569990</c:v>
                </c:pt>
                <c:pt idx="138">
                  <c:v>1569250</c:v>
                </c:pt>
                <c:pt idx="139">
                  <c:v>1568700</c:v>
                </c:pt>
                <c:pt idx="140">
                  <c:v>1568380</c:v>
                </c:pt>
                <c:pt idx="141">
                  <c:v>1568310</c:v>
                </c:pt>
                <c:pt idx="142">
                  <c:v>1568480</c:v>
                </c:pt>
                <c:pt idx="143">
                  <c:v>1568910</c:v>
                </c:pt>
                <c:pt idx="144">
                  <c:v>1569570</c:v>
                </c:pt>
                <c:pt idx="145">
                  <c:v>1570480</c:v>
                </c:pt>
                <c:pt idx="146">
                  <c:v>1572690</c:v>
                </c:pt>
                <c:pt idx="147">
                  <c:v>1576090</c:v>
                </c:pt>
                <c:pt idx="148">
                  <c:v>1580600</c:v>
                </c:pt>
                <c:pt idx="149">
                  <c:v>1586110</c:v>
                </c:pt>
                <c:pt idx="150">
                  <c:v>1592550</c:v>
                </c:pt>
                <c:pt idx="151">
                  <c:v>1599830</c:v>
                </c:pt>
                <c:pt idx="152">
                  <c:v>1607910</c:v>
                </c:pt>
                <c:pt idx="153">
                  <c:v>1616720</c:v>
                </c:pt>
                <c:pt idx="154">
                  <c:v>1626220</c:v>
                </c:pt>
                <c:pt idx="155">
                  <c:v>1636370</c:v>
                </c:pt>
                <c:pt idx="156">
                  <c:v>1647130</c:v>
                </c:pt>
                <c:pt idx="157">
                  <c:v>1658430</c:v>
                </c:pt>
                <c:pt idx="158">
                  <c:v>1670210</c:v>
                </c:pt>
                <c:pt idx="159">
                  <c:v>1682390</c:v>
                </c:pt>
                <c:pt idx="160">
                  <c:v>1694920</c:v>
                </c:pt>
                <c:pt idx="161">
                  <c:v>1707990</c:v>
                </c:pt>
                <c:pt idx="162">
                  <c:v>1720630</c:v>
                </c:pt>
                <c:pt idx="163">
                  <c:v>1732830</c:v>
                </c:pt>
                <c:pt idx="164">
                  <c:v>1744520</c:v>
                </c:pt>
                <c:pt idx="165">
                  <c:v>1755640</c:v>
                </c:pt>
                <c:pt idx="166">
                  <c:v>1766080</c:v>
                </c:pt>
                <c:pt idx="167">
                  <c:v>1775750</c:v>
                </c:pt>
                <c:pt idx="168">
                  <c:v>1784550</c:v>
                </c:pt>
                <c:pt idx="169">
                  <c:v>1792360</c:v>
                </c:pt>
                <c:pt idx="170">
                  <c:v>1798460</c:v>
                </c:pt>
                <c:pt idx="171">
                  <c:v>1802810</c:v>
                </c:pt>
                <c:pt idx="172">
                  <c:v>1805440</c:v>
                </c:pt>
                <c:pt idx="173">
                  <c:v>1806400</c:v>
                </c:pt>
                <c:pt idx="174">
                  <c:v>1805760</c:v>
                </c:pt>
                <c:pt idx="175">
                  <c:v>1803630</c:v>
                </c:pt>
                <c:pt idx="176">
                  <c:v>1800140</c:v>
                </c:pt>
                <c:pt idx="177">
                  <c:v>1795380</c:v>
                </c:pt>
                <c:pt idx="178">
                  <c:v>1790060</c:v>
                </c:pt>
                <c:pt idx="179">
                  <c:v>1784250</c:v>
                </c:pt>
                <c:pt idx="180">
                  <c:v>1778010</c:v>
                </c:pt>
                <c:pt idx="181">
                  <c:v>1771420</c:v>
                </c:pt>
                <c:pt idx="182">
                  <c:v>1764550</c:v>
                </c:pt>
                <c:pt idx="183">
                  <c:v>1757490</c:v>
                </c:pt>
                <c:pt idx="184">
                  <c:v>1750300</c:v>
                </c:pt>
                <c:pt idx="185">
                  <c:v>1743050</c:v>
                </c:pt>
                <c:pt idx="186">
                  <c:v>1735300</c:v>
                </c:pt>
                <c:pt idx="187">
                  <c:v>1727180</c:v>
                </c:pt>
                <c:pt idx="188">
                  <c:v>1718810</c:v>
                </c:pt>
                <c:pt idx="189">
                  <c:v>1710290</c:v>
                </c:pt>
                <c:pt idx="190">
                  <c:v>1701720</c:v>
                </c:pt>
                <c:pt idx="191">
                  <c:v>1693180</c:v>
                </c:pt>
                <c:pt idx="192">
                  <c:v>1684760</c:v>
                </c:pt>
                <c:pt idx="193">
                  <c:v>1676510</c:v>
                </c:pt>
                <c:pt idx="194">
                  <c:v>1671030</c:v>
                </c:pt>
                <c:pt idx="195">
                  <c:v>1668060</c:v>
                </c:pt>
                <c:pt idx="196">
                  <c:v>1667390</c:v>
                </c:pt>
                <c:pt idx="197">
                  <c:v>1668810</c:v>
                </c:pt>
                <c:pt idx="198">
                  <c:v>1672110</c:v>
                </c:pt>
                <c:pt idx="199">
                  <c:v>1677120</c:v>
                </c:pt>
                <c:pt idx="200">
                  <c:v>1683640</c:v>
                </c:pt>
                <c:pt idx="201">
                  <c:v>1691530</c:v>
                </c:pt>
                <c:pt idx="202">
                  <c:v>1700550</c:v>
                </c:pt>
                <c:pt idx="203">
                  <c:v>1710570</c:v>
                </c:pt>
                <c:pt idx="204">
                  <c:v>1721460</c:v>
                </c:pt>
                <c:pt idx="205">
                  <c:v>1733100</c:v>
                </c:pt>
                <c:pt idx="206">
                  <c:v>1745380</c:v>
                </c:pt>
                <c:pt idx="207">
                  <c:v>1758200</c:v>
                </c:pt>
                <c:pt idx="208">
                  <c:v>1771460</c:v>
                </c:pt>
                <c:pt idx="209">
                  <c:v>1785080</c:v>
                </c:pt>
                <c:pt idx="210">
                  <c:v>1797620</c:v>
                </c:pt>
                <c:pt idx="211">
                  <c:v>1809160</c:v>
                </c:pt>
                <c:pt idx="212">
                  <c:v>1819760</c:v>
                </c:pt>
                <c:pt idx="213">
                  <c:v>1829500</c:v>
                </c:pt>
                <c:pt idx="214">
                  <c:v>1838390</c:v>
                </c:pt>
                <c:pt idx="215">
                  <c:v>1846500</c:v>
                </c:pt>
                <c:pt idx="216">
                  <c:v>1853830</c:v>
                </c:pt>
                <c:pt idx="217">
                  <c:v>1860420</c:v>
                </c:pt>
                <c:pt idx="218">
                  <c:v>1866140</c:v>
                </c:pt>
                <c:pt idx="219">
                  <c:v>1871030</c:v>
                </c:pt>
                <c:pt idx="220">
                  <c:v>1875100</c:v>
                </c:pt>
                <c:pt idx="221">
                  <c:v>1878360</c:v>
                </c:pt>
                <c:pt idx="222">
                  <c:v>1880760</c:v>
                </c:pt>
                <c:pt idx="223">
                  <c:v>1882300</c:v>
                </c:pt>
                <c:pt idx="224">
                  <c:v>1882910</c:v>
                </c:pt>
                <c:pt idx="225">
                  <c:v>1882570</c:v>
                </c:pt>
                <c:pt idx="226">
                  <c:v>1885710</c:v>
                </c:pt>
                <c:pt idx="227">
                  <c:v>1891640</c:v>
                </c:pt>
                <c:pt idx="228">
                  <c:v>1899760</c:v>
                </c:pt>
                <c:pt idx="229">
                  <c:v>1909510</c:v>
                </c:pt>
                <c:pt idx="230">
                  <c:v>1920390</c:v>
                </c:pt>
                <c:pt idx="231">
                  <c:v>1931930</c:v>
                </c:pt>
                <c:pt idx="232">
                  <c:v>1943720</c:v>
                </c:pt>
                <c:pt idx="233">
                  <c:v>1955380</c:v>
                </c:pt>
                <c:pt idx="234">
                  <c:v>1959350</c:v>
                </c:pt>
                <c:pt idx="235">
                  <c:v>1956420</c:v>
                </c:pt>
                <c:pt idx="236">
                  <c:v>1947410</c:v>
                </c:pt>
                <c:pt idx="237">
                  <c:v>1933110</c:v>
                </c:pt>
                <c:pt idx="238">
                  <c:v>1914310</c:v>
                </c:pt>
                <c:pt idx="239">
                  <c:v>1891780</c:v>
                </c:pt>
                <c:pt idx="240">
                  <c:v>1866240</c:v>
                </c:pt>
                <c:pt idx="241">
                  <c:v>1838370</c:v>
                </c:pt>
                <c:pt idx="242">
                  <c:v>1808450</c:v>
                </c:pt>
                <c:pt idx="243">
                  <c:v>1777130</c:v>
                </c:pt>
                <c:pt idx="244">
                  <c:v>1744910</c:v>
                </c:pt>
                <c:pt idx="245">
                  <c:v>1712160</c:v>
                </c:pt>
                <c:pt idx="246">
                  <c:v>1679180</c:v>
                </c:pt>
                <c:pt idx="247">
                  <c:v>1646180</c:v>
                </c:pt>
                <c:pt idx="248">
                  <c:v>1613320</c:v>
                </c:pt>
                <c:pt idx="249">
                  <c:v>1580710</c:v>
                </c:pt>
                <c:pt idx="250">
                  <c:v>1554570</c:v>
                </c:pt>
                <c:pt idx="251">
                  <c:v>1534110</c:v>
                </c:pt>
                <c:pt idx="252">
                  <c:v>1518670</c:v>
                </c:pt>
                <c:pt idx="253">
                  <c:v>1507660</c:v>
                </c:pt>
                <c:pt idx="254">
                  <c:v>1500580</c:v>
                </c:pt>
                <c:pt idx="255">
                  <c:v>1497000</c:v>
                </c:pt>
                <c:pt idx="256">
                  <c:v>1496550</c:v>
                </c:pt>
                <c:pt idx="257">
                  <c:v>1498910</c:v>
                </c:pt>
                <c:pt idx="258">
                  <c:v>1500240</c:v>
                </c:pt>
                <c:pt idx="259">
                  <c:v>1500730</c:v>
                </c:pt>
                <c:pt idx="260">
                  <c:v>1500550</c:v>
                </c:pt>
                <c:pt idx="261">
                  <c:v>1499820</c:v>
                </c:pt>
                <c:pt idx="262">
                  <c:v>1498620</c:v>
                </c:pt>
                <c:pt idx="263">
                  <c:v>1497040</c:v>
                </c:pt>
                <c:pt idx="264">
                  <c:v>1495110</c:v>
                </c:pt>
                <c:pt idx="265">
                  <c:v>1492870</c:v>
                </c:pt>
                <c:pt idx="266">
                  <c:v>1490660</c:v>
                </c:pt>
                <c:pt idx="267">
                  <c:v>1488460</c:v>
                </c:pt>
                <c:pt idx="268">
                  <c:v>1486240</c:v>
                </c:pt>
                <c:pt idx="269">
                  <c:v>1483990</c:v>
                </c:pt>
                <c:pt idx="270">
                  <c:v>1481710</c:v>
                </c:pt>
                <c:pt idx="271">
                  <c:v>1479410</c:v>
                </c:pt>
                <c:pt idx="272">
                  <c:v>1477090</c:v>
                </c:pt>
                <c:pt idx="273">
                  <c:v>1474760</c:v>
                </c:pt>
                <c:pt idx="274">
                  <c:v>1473130</c:v>
                </c:pt>
                <c:pt idx="275">
                  <c:v>1472130</c:v>
                </c:pt>
                <c:pt idx="276">
                  <c:v>1471700</c:v>
                </c:pt>
                <c:pt idx="277">
                  <c:v>1471780</c:v>
                </c:pt>
                <c:pt idx="278">
                  <c:v>1472310</c:v>
                </c:pt>
                <c:pt idx="279">
                  <c:v>1473260</c:v>
                </c:pt>
                <c:pt idx="280">
                  <c:v>1474570</c:v>
                </c:pt>
                <c:pt idx="281">
                  <c:v>1476210</c:v>
                </c:pt>
                <c:pt idx="282">
                  <c:v>1486460</c:v>
                </c:pt>
                <c:pt idx="283">
                  <c:v>1504170</c:v>
                </c:pt>
                <c:pt idx="284">
                  <c:v>1528340</c:v>
                </c:pt>
                <c:pt idx="285">
                  <c:v>1558090</c:v>
                </c:pt>
                <c:pt idx="286">
                  <c:v>1592660</c:v>
                </c:pt>
                <c:pt idx="287">
                  <c:v>1631380</c:v>
                </c:pt>
                <c:pt idx="288">
                  <c:v>1673630</c:v>
                </c:pt>
                <c:pt idx="289">
                  <c:v>1718920</c:v>
                </c:pt>
                <c:pt idx="290">
                  <c:v>1758750</c:v>
                </c:pt>
                <c:pt idx="291">
                  <c:v>1793790</c:v>
                </c:pt>
                <c:pt idx="292">
                  <c:v>1824630</c:v>
                </c:pt>
                <c:pt idx="293">
                  <c:v>1851770</c:v>
                </c:pt>
                <c:pt idx="294">
                  <c:v>1875650</c:v>
                </c:pt>
                <c:pt idx="295">
                  <c:v>1896670</c:v>
                </c:pt>
                <c:pt idx="296">
                  <c:v>1915180</c:v>
                </c:pt>
                <c:pt idx="297">
                  <c:v>1931480</c:v>
                </c:pt>
                <c:pt idx="298">
                  <c:v>1945760</c:v>
                </c:pt>
                <c:pt idx="299">
                  <c:v>1958270</c:v>
                </c:pt>
                <c:pt idx="300">
                  <c:v>1969220</c:v>
                </c:pt>
                <c:pt idx="301">
                  <c:v>1978810</c:v>
                </c:pt>
                <c:pt idx="302">
                  <c:v>1987190</c:v>
                </c:pt>
                <c:pt idx="303">
                  <c:v>1994520</c:v>
                </c:pt>
                <c:pt idx="304">
                  <c:v>2000920</c:v>
                </c:pt>
                <c:pt idx="305">
                  <c:v>2006510</c:v>
                </c:pt>
                <c:pt idx="306">
                  <c:v>2011430</c:v>
                </c:pt>
                <c:pt idx="307">
                  <c:v>2015770</c:v>
                </c:pt>
                <c:pt idx="308">
                  <c:v>2019600</c:v>
                </c:pt>
                <c:pt idx="309">
                  <c:v>2022980</c:v>
                </c:pt>
                <c:pt idx="310">
                  <c:v>2025970</c:v>
                </c:pt>
                <c:pt idx="311">
                  <c:v>2028620</c:v>
                </c:pt>
                <c:pt idx="312">
                  <c:v>2030960</c:v>
                </c:pt>
                <c:pt idx="313">
                  <c:v>2033040</c:v>
                </c:pt>
                <c:pt idx="314">
                  <c:v>2034950</c:v>
                </c:pt>
                <c:pt idx="315">
                  <c:v>2036720</c:v>
                </c:pt>
                <c:pt idx="316">
                  <c:v>2038360</c:v>
                </c:pt>
                <c:pt idx="317">
                  <c:v>2039880</c:v>
                </c:pt>
                <c:pt idx="318">
                  <c:v>2041310</c:v>
                </c:pt>
                <c:pt idx="319">
                  <c:v>2042660</c:v>
                </c:pt>
                <c:pt idx="320">
                  <c:v>2043930</c:v>
                </c:pt>
                <c:pt idx="321">
                  <c:v>2045130</c:v>
                </c:pt>
                <c:pt idx="322">
                  <c:v>2046540</c:v>
                </c:pt>
                <c:pt idx="323">
                  <c:v>2048140</c:v>
                </c:pt>
                <c:pt idx="324">
                  <c:v>2049900</c:v>
                </c:pt>
                <c:pt idx="325">
                  <c:v>2051810</c:v>
                </c:pt>
                <c:pt idx="326">
                  <c:v>2053870</c:v>
                </c:pt>
                <c:pt idx="327">
                  <c:v>2056070</c:v>
                </c:pt>
                <c:pt idx="328">
                  <c:v>2058410</c:v>
                </c:pt>
                <c:pt idx="329">
                  <c:v>2060880</c:v>
                </c:pt>
                <c:pt idx="330">
                  <c:v>2063560</c:v>
                </c:pt>
                <c:pt idx="331">
                  <c:v>2066440</c:v>
                </c:pt>
                <c:pt idx="332">
                  <c:v>2069510</c:v>
                </c:pt>
                <c:pt idx="333">
                  <c:v>2072760</c:v>
                </c:pt>
                <c:pt idx="334">
                  <c:v>2076190</c:v>
                </c:pt>
                <c:pt idx="335">
                  <c:v>2079780</c:v>
                </c:pt>
                <c:pt idx="336">
                  <c:v>2083520</c:v>
                </c:pt>
                <c:pt idx="337">
                  <c:v>2087400</c:v>
                </c:pt>
                <c:pt idx="338">
                  <c:v>2091310</c:v>
                </c:pt>
                <c:pt idx="339">
                  <c:v>2095250</c:v>
                </c:pt>
                <c:pt idx="340">
                  <c:v>2099220</c:v>
                </c:pt>
                <c:pt idx="341">
                  <c:v>2103220</c:v>
                </c:pt>
                <c:pt idx="342">
                  <c:v>2107270</c:v>
                </c:pt>
                <c:pt idx="343">
                  <c:v>2111360</c:v>
                </c:pt>
                <c:pt idx="344">
                  <c:v>2115480</c:v>
                </c:pt>
                <c:pt idx="345">
                  <c:v>2119650</c:v>
                </c:pt>
                <c:pt idx="346">
                  <c:v>2123930</c:v>
                </c:pt>
                <c:pt idx="347">
                  <c:v>2128300</c:v>
                </c:pt>
                <c:pt idx="348">
                  <c:v>2132770</c:v>
                </c:pt>
                <c:pt idx="349">
                  <c:v>2137320</c:v>
                </c:pt>
                <c:pt idx="350">
                  <c:v>2141960</c:v>
                </c:pt>
                <c:pt idx="351">
                  <c:v>2146670</c:v>
                </c:pt>
                <c:pt idx="352">
                  <c:v>2151450</c:v>
                </c:pt>
                <c:pt idx="353">
                  <c:v>2156300</c:v>
                </c:pt>
                <c:pt idx="354">
                  <c:v>2161130</c:v>
                </c:pt>
                <c:pt idx="355">
                  <c:v>2165940</c:v>
                </c:pt>
                <c:pt idx="356">
                  <c:v>2170750</c:v>
                </c:pt>
                <c:pt idx="357">
                  <c:v>2175550</c:v>
                </c:pt>
                <c:pt idx="358">
                  <c:v>2180360</c:v>
                </c:pt>
                <c:pt idx="359">
                  <c:v>2185170</c:v>
                </c:pt>
                <c:pt idx="360">
                  <c:v>2189990</c:v>
                </c:pt>
                <c:pt idx="361">
                  <c:v>2194830</c:v>
                </c:pt>
                <c:pt idx="362">
                  <c:v>2199660</c:v>
                </c:pt>
                <c:pt idx="363">
                  <c:v>2204480</c:v>
                </c:pt>
                <c:pt idx="364">
                  <c:v>2209300</c:v>
                </c:pt>
                <c:pt idx="365">
                  <c:v>2214120</c:v>
                </c:pt>
                <c:pt idx="366">
                  <c:v>2218960</c:v>
                </c:pt>
                <c:pt idx="367">
                  <c:v>2223800</c:v>
                </c:pt>
                <c:pt idx="368">
                  <c:v>2228660</c:v>
                </c:pt>
                <c:pt idx="369">
                  <c:v>2233540</c:v>
                </c:pt>
                <c:pt idx="370">
                  <c:v>2238510</c:v>
                </c:pt>
                <c:pt idx="371">
                  <c:v>2243560</c:v>
                </c:pt>
                <c:pt idx="372">
                  <c:v>2248700</c:v>
                </c:pt>
                <c:pt idx="373">
                  <c:v>2253920</c:v>
                </c:pt>
                <c:pt idx="374">
                  <c:v>2259200</c:v>
                </c:pt>
                <c:pt idx="375">
                  <c:v>2264560</c:v>
                </c:pt>
                <c:pt idx="376">
                  <c:v>2269980</c:v>
                </c:pt>
                <c:pt idx="377">
                  <c:v>2275460</c:v>
                </c:pt>
                <c:pt idx="378">
                  <c:v>2280910</c:v>
                </c:pt>
                <c:pt idx="379">
                  <c:v>2286320</c:v>
                </c:pt>
                <c:pt idx="380">
                  <c:v>2291710</c:v>
                </c:pt>
                <c:pt idx="381">
                  <c:v>2297090</c:v>
                </c:pt>
                <c:pt idx="382">
                  <c:v>2302450</c:v>
                </c:pt>
                <c:pt idx="383">
                  <c:v>2307820</c:v>
                </c:pt>
                <c:pt idx="384">
                  <c:v>2313180</c:v>
                </c:pt>
                <c:pt idx="385">
                  <c:v>2318550</c:v>
                </c:pt>
                <c:pt idx="386">
                  <c:v>2324000</c:v>
                </c:pt>
                <c:pt idx="387">
                  <c:v>2329520</c:v>
                </c:pt>
                <c:pt idx="388">
                  <c:v>2335110</c:v>
                </c:pt>
                <c:pt idx="389">
                  <c:v>2340760</c:v>
                </c:pt>
                <c:pt idx="390">
                  <c:v>2346480</c:v>
                </c:pt>
                <c:pt idx="391">
                  <c:v>2352260</c:v>
                </c:pt>
                <c:pt idx="392">
                  <c:v>2358090</c:v>
                </c:pt>
                <c:pt idx="393">
                  <c:v>2363990</c:v>
                </c:pt>
                <c:pt idx="394">
                  <c:v>2369740</c:v>
                </c:pt>
                <c:pt idx="395">
                  <c:v>2375380</c:v>
                </c:pt>
                <c:pt idx="396">
                  <c:v>2380930</c:v>
                </c:pt>
                <c:pt idx="397">
                  <c:v>2386390</c:v>
                </c:pt>
                <c:pt idx="398">
                  <c:v>2391780</c:v>
                </c:pt>
                <c:pt idx="399">
                  <c:v>2397120</c:v>
                </c:pt>
                <c:pt idx="400">
                  <c:v>2402420</c:v>
                </c:pt>
                <c:pt idx="401">
                  <c:v>2407680</c:v>
                </c:pt>
                <c:pt idx="402">
                  <c:v>2412880</c:v>
                </c:pt>
                <c:pt idx="403">
                  <c:v>2418030</c:v>
                </c:pt>
                <c:pt idx="404">
                  <c:v>2423150</c:v>
                </c:pt>
                <c:pt idx="405">
                  <c:v>2428230</c:v>
                </c:pt>
                <c:pt idx="406">
                  <c:v>2433260</c:v>
                </c:pt>
                <c:pt idx="407">
                  <c:v>2438250</c:v>
                </c:pt>
                <c:pt idx="408">
                  <c:v>2443180</c:v>
                </c:pt>
                <c:pt idx="409">
                  <c:v>2448040</c:v>
                </c:pt>
                <c:pt idx="410">
                  <c:v>2452870</c:v>
                </c:pt>
                <c:pt idx="411">
                  <c:v>2457640</c:v>
                </c:pt>
                <c:pt idx="412">
                  <c:v>2462360</c:v>
                </c:pt>
                <c:pt idx="413">
                  <c:v>2467000</c:v>
                </c:pt>
                <c:pt idx="414">
                  <c:v>2471570</c:v>
                </c:pt>
                <c:pt idx="415">
                  <c:v>2476060</c:v>
                </c:pt>
                <c:pt idx="416">
                  <c:v>2480490</c:v>
                </c:pt>
                <c:pt idx="417">
                  <c:v>2484850</c:v>
                </c:pt>
                <c:pt idx="418">
                  <c:v>2489140</c:v>
                </c:pt>
                <c:pt idx="419">
                  <c:v>2493350</c:v>
                </c:pt>
                <c:pt idx="420">
                  <c:v>2497500</c:v>
                </c:pt>
                <c:pt idx="421">
                  <c:v>2501590</c:v>
                </c:pt>
                <c:pt idx="422">
                  <c:v>2505630</c:v>
                </c:pt>
                <c:pt idx="423">
                  <c:v>2509620</c:v>
                </c:pt>
                <c:pt idx="424">
                  <c:v>2513570</c:v>
                </c:pt>
                <c:pt idx="425">
                  <c:v>2517480</c:v>
                </c:pt>
                <c:pt idx="426">
                  <c:v>2521390</c:v>
                </c:pt>
                <c:pt idx="427">
                  <c:v>2525310</c:v>
                </c:pt>
                <c:pt idx="428">
                  <c:v>2529230</c:v>
                </c:pt>
                <c:pt idx="429">
                  <c:v>2533150</c:v>
                </c:pt>
                <c:pt idx="430">
                  <c:v>2537080</c:v>
                </c:pt>
                <c:pt idx="431">
                  <c:v>2541010</c:v>
                </c:pt>
                <c:pt idx="432">
                  <c:v>2544960</c:v>
                </c:pt>
                <c:pt idx="433">
                  <c:v>2548910</c:v>
                </c:pt>
                <c:pt idx="434">
                  <c:v>2552870</c:v>
                </c:pt>
                <c:pt idx="435">
                  <c:v>2556830</c:v>
                </c:pt>
                <c:pt idx="436">
                  <c:v>2560800</c:v>
                </c:pt>
                <c:pt idx="437">
                  <c:v>2564780</c:v>
                </c:pt>
                <c:pt idx="438">
                  <c:v>2568760</c:v>
                </c:pt>
                <c:pt idx="439">
                  <c:v>2572760</c:v>
                </c:pt>
                <c:pt idx="440">
                  <c:v>2576760</c:v>
                </c:pt>
                <c:pt idx="441">
                  <c:v>2580790</c:v>
                </c:pt>
                <c:pt idx="442">
                  <c:v>2584800</c:v>
                </c:pt>
                <c:pt idx="443">
                  <c:v>2588820</c:v>
                </c:pt>
                <c:pt idx="444">
                  <c:v>2592830</c:v>
                </c:pt>
                <c:pt idx="445">
                  <c:v>2596840</c:v>
                </c:pt>
                <c:pt idx="446">
                  <c:v>2600870</c:v>
                </c:pt>
                <c:pt idx="447">
                  <c:v>2604900</c:v>
                </c:pt>
                <c:pt idx="448">
                  <c:v>2608950</c:v>
                </c:pt>
                <c:pt idx="449">
                  <c:v>2613020</c:v>
                </c:pt>
                <c:pt idx="450">
                  <c:v>2617100</c:v>
                </c:pt>
                <c:pt idx="451">
                  <c:v>2621210</c:v>
                </c:pt>
                <c:pt idx="452">
                  <c:v>2625330</c:v>
                </c:pt>
                <c:pt idx="453">
                  <c:v>2629470</c:v>
                </c:pt>
                <c:pt idx="454">
                  <c:v>2633630</c:v>
                </c:pt>
                <c:pt idx="455">
                  <c:v>2637820</c:v>
                </c:pt>
                <c:pt idx="456">
                  <c:v>2642040</c:v>
                </c:pt>
                <c:pt idx="457">
                  <c:v>2646280</c:v>
                </c:pt>
                <c:pt idx="458">
                  <c:v>2650540</c:v>
                </c:pt>
                <c:pt idx="459">
                  <c:v>2654830</c:v>
                </c:pt>
                <c:pt idx="460">
                  <c:v>2659150</c:v>
                </c:pt>
                <c:pt idx="461">
                  <c:v>2663490</c:v>
                </c:pt>
                <c:pt idx="462">
                  <c:v>2667860</c:v>
                </c:pt>
                <c:pt idx="463">
                  <c:v>2672250</c:v>
                </c:pt>
                <c:pt idx="464">
                  <c:v>2676680</c:v>
                </c:pt>
                <c:pt idx="465">
                  <c:v>2681130</c:v>
                </c:pt>
                <c:pt idx="466">
                  <c:v>2685600</c:v>
                </c:pt>
                <c:pt idx="467">
                  <c:v>2690100</c:v>
                </c:pt>
                <c:pt idx="468">
                  <c:v>2694620</c:v>
                </c:pt>
                <c:pt idx="469">
                  <c:v>2699160</c:v>
                </c:pt>
                <c:pt idx="470">
                  <c:v>2703720</c:v>
                </c:pt>
                <c:pt idx="471">
                  <c:v>2708310</c:v>
                </c:pt>
                <c:pt idx="472">
                  <c:v>2712920</c:v>
                </c:pt>
                <c:pt idx="473">
                  <c:v>2717560</c:v>
                </c:pt>
                <c:pt idx="474">
                  <c:v>2722220</c:v>
                </c:pt>
                <c:pt idx="475">
                  <c:v>2726900</c:v>
                </c:pt>
                <c:pt idx="476">
                  <c:v>2731600</c:v>
                </c:pt>
                <c:pt idx="477">
                  <c:v>2736330</c:v>
                </c:pt>
                <c:pt idx="478">
                  <c:v>2741080</c:v>
                </c:pt>
                <c:pt idx="479">
                  <c:v>2745860</c:v>
                </c:pt>
                <c:pt idx="480">
                  <c:v>2750650</c:v>
                </c:pt>
                <c:pt idx="481">
                  <c:v>2755470</c:v>
                </c:pt>
                <c:pt idx="482">
                  <c:v>2760320</c:v>
                </c:pt>
                <c:pt idx="483">
                  <c:v>2765190</c:v>
                </c:pt>
                <c:pt idx="484">
                  <c:v>2770080</c:v>
                </c:pt>
                <c:pt idx="485">
                  <c:v>2774990</c:v>
                </c:pt>
                <c:pt idx="486">
                  <c:v>2779930</c:v>
                </c:pt>
                <c:pt idx="487">
                  <c:v>2784890</c:v>
                </c:pt>
                <c:pt idx="488">
                  <c:v>2789880</c:v>
                </c:pt>
                <c:pt idx="489">
                  <c:v>2794900</c:v>
                </c:pt>
                <c:pt idx="490">
                  <c:v>2799940</c:v>
                </c:pt>
                <c:pt idx="491">
                  <c:v>2805000</c:v>
                </c:pt>
                <c:pt idx="492">
                  <c:v>2810080</c:v>
                </c:pt>
                <c:pt idx="493">
                  <c:v>2815190</c:v>
                </c:pt>
                <c:pt idx="494">
                  <c:v>2820320</c:v>
                </c:pt>
                <c:pt idx="495">
                  <c:v>2825470</c:v>
                </c:pt>
                <c:pt idx="496">
                  <c:v>2830660</c:v>
                </c:pt>
                <c:pt idx="497">
                  <c:v>2835880</c:v>
                </c:pt>
                <c:pt idx="498">
                  <c:v>2841110</c:v>
                </c:pt>
                <c:pt idx="499">
                  <c:v>2846380</c:v>
                </c:pt>
                <c:pt idx="500">
                  <c:v>2851680</c:v>
                </c:pt>
                <c:pt idx="501">
                  <c:v>2857010</c:v>
                </c:pt>
                <c:pt idx="502">
                  <c:v>2862360</c:v>
                </c:pt>
                <c:pt idx="503">
                  <c:v>2867740</c:v>
                </c:pt>
                <c:pt idx="504">
                  <c:v>2873140</c:v>
                </c:pt>
                <c:pt idx="505">
                  <c:v>2878580</c:v>
                </c:pt>
                <c:pt idx="506">
                  <c:v>2884050</c:v>
                </c:pt>
                <c:pt idx="507">
                  <c:v>2889540</c:v>
                </c:pt>
                <c:pt idx="508">
                  <c:v>2895070</c:v>
                </c:pt>
                <c:pt idx="509">
                  <c:v>2900620</c:v>
                </c:pt>
                <c:pt idx="510">
                  <c:v>2906190</c:v>
                </c:pt>
                <c:pt idx="511">
                  <c:v>2911800</c:v>
                </c:pt>
                <c:pt idx="512">
                  <c:v>2917430</c:v>
                </c:pt>
                <c:pt idx="513">
                  <c:v>2923100</c:v>
                </c:pt>
                <c:pt idx="514">
                  <c:v>2928780</c:v>
                </c:pt>
                <c:pt idx="515">
                  <c:v>2934490</c:v>
                </c:pt>
                <c:pt idx="516">
                  <c:v>2940220</c:v>
                </c:pt>
                <c:pt idx="517">
                  <c:v>2945980</c:v>
                </c:pt>
                <c:pt idx="518">
                  <c:v>2951750</c:v>
                </c:pt>
                <c:pt idx="519">
                  <c:v>2957550</c:v>
                </c:pt>
                <c:pt idx="520">
                  <c:v>2963380</c:v>
                </c:pt>
                <c:pt idx="521">
                  <c:v>2969230</c:v>
                </c:pt>
                <c:pt idx="522">
                  <c:v>2975100</c:v>
                </c:pt>
                <c:pt idx="523">
                  <c:v>2981000</c:v>
                </c:pt>
                <c:pt idx="524">
                  <c:v>2986920</c:v>
                </c:pt>
                <c:pt idx="525">
                  <c:v>2992870</c:v>
                </c:pt>
                <c:pt idx="526">
                  <c:v>2998850</c:v>
                </c:pt>
                <c:pt idx="527">
                  <c:v>3004850</c:v>
                </c:pt>
                <c:pt idx="528">
                  <c:v>3010880</c:v>
                </c:pt>
                <c:pt idx="529">
                  <c:v>3016930</c:v>
                </c:pt>
                <c:pt idx="530">
                  <c:v>3023010</c:v>
                </c:pt>
                <c:pt idx="531">
                  <c:v>3029110</c:v>
                </c:pt>
                <c:pt idx="532">
                  <c:v>3035240</c:v>
                </c:pt>
                <c:pt idx="533">
                  <c:v>3041400</c:v>
                </c:pt>
                <c:pt idx="534">
                  <c:v>3047580</c:v>
                </c:pt>
                <c:pt idx="535">
                  <c:v>3053790</c:v>
                </c:pt>
                <c:pt idx="536">
                  <c:v>3060030</c:v>
                </c:pt>
                <c:pt idx="537">
                  <c:v>3066290</c:v>
                </c:pt>
                <c:pt idx="538">
                  <c:v>3072580</c:v>
                </c:pt>
                <c:pt idx="539">
                  <c:v>3078880</c:v>
                </c:pt>
                <c:pt idx="540">
                  <c:v>3085200</c:v>
                </c:pt>
                <c:pt idx="541">
                  <c:v>3091550</c:v>
                </c:pt>
                <c:pt idx="542">
                  <c:v>3097920</c:v>
                </c:pt>
                <c:pt idx="543">
                  <c:v>3104310</c:v>
                </c:pt>
                <c:pt idx="544">
                  <c:v>3110720</c:v>
                </c:pt>
                <c:pt idx="545">
                  <c:v>3117150</c:v>
                </c:pt>
                <c:pt idx="546">
                  <c:v>3123610</c:v>
                </c:pt>
                <c:pt idx="547">
                  <c:v>3130100</c:v>
                </c:pt>
                <c:pt idx="548">
                  <c:v>3136610</c:v>
                </c:pt>
                <c:pt idx="549">
                  <c:v>3143140</c:v>
                </c:pt>
                <c:pt idx="550">
                  <c:v>3149700</c:v>
                </c:pt>
                <c:pt idx="551">
                  <c:v>3156280</c:v>
                </c:pt>
                <c:pt idx="552">
                  <c:v>3162890</c:v>
                </c:pt>
                <c:pt idx="553">
                  <c:v>3169520</c:v>
                </c:pt>
                <c:pt idx="554">
                  <c:v>3176180</c:v>
                </c:pt>
                <c:pt idx="555">
                  <c:v>3182860</c:v>
                </c:pt>
                <c:pt idx="556">
                  <c:v>3189570</c:v>
                </c:pt>
                <c:pt idx="557">
                  <c:v>3196300</c:v>
                </c:pt>
                <c:pt idx="558">
                  <c:v>3203060</c:v>
                </c:pt>
                <c:pt idx="559">
                  <c:v>3209840</c:v>
                </c:pt>
                <c:pt idx="560">
                  <c:v>3216650</c:v>
                </c:pt>
              </c:numCache>
            </c:numRef>
          </c:yVal>
          <c:smooth val="1"/>
        </c:ser>
        <c:ser>
          <c:idx val="2"/>
          <c:order val="2"/>
          <c:tx>
            <c:strRef>
              <c:f>Employment!$D$2</c:f>
              <c:strCache>
                <c:ptCount val="1"/>
                <c:pt idx="0">
                  <c:v>S-HEV</c:v>
                </c:pt>
              </c:strCache>
            </c:strRef>
          </c:tx>
          <c:spPr>
            <a:ln w="19050" cap="rnd">
              <a:solidFill>
                <a:schemeClr val="accent3"/>
              </a:solidFill>
              <a:round/>
            </a:ln>
            <a:effectLst/>
          </c:spPr>
          <c:marker>
            <c:symbol val="none"/>
          </c:marker>
          <c:xVal>
            <c:numRef>
              <c:f>Employment!$A$3:$A$563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Employment!$D$3:$D$563</c:f>
              <c:numCache>
                <c:formatCode>0.00E+00</c:formatCode>
                <c:ptCount val="561"/>
                <c:pt idx="0">
                  <c:v>2387410</c:v>
                </c:pt>
                <c:pt idx="1">
                  <c:v>2387380</c:v>
                </c:pt>
                <c:pt idx="2">
                  <c:v>2384310</c:v>
                </c:pt>
                <c:pt idx="3">
                  <c:v>2378320</c:v>
                </c:pt>
                <c:pt idx="4">
                  <c:v>2369640</c:v>
                </c:pt>
                <c:pt idx="5">
                  <c:v>2358500</c:v>
                </c:pt>
                <c:pt idx="6">
                  <c:v>2345190</c:v>
                </c:pt>
                <c:pt idx="7">
                  <c:v>2330030</c:v>
                </c:pt>
                <c:pt idx="8">
                  <c:v>2313340</c:v>
                </c:pt>
                <c:pt idx="9">
                  <c:v>2295450</c:v>
                </c:pt>
                <c:pt idx="10">
                  <c:v>2276030</c:v>
                </c:pt>
                <c:pt idx="11">
                  <c:v>2255450</c:v>
                </c:pt>
                <c:pt idx="12">
                  <c:v>2233940</c:v>
                </c:pt>
                <c:pt idx="13">
                  <c:v>2211630</c:v>
                </c:pt>
                <c:pt idx="14">
                  <c:v>2188540</c:v>
                </c:pt>
                <c:pt idx="15">
                  <c:v>2164650</c:v>
                </c:pt>
                <c:pt idx="16">
                  <c:v>2139860</c:v>
                </c:pt>
                <c:pt idx="17">
                  <c:v>2114060</c:v>
                </c:pt>
                <c:pt idx="18">
                  <c:v>2087000</c:v>
                </c:pt>
                <c:pt idx="19">
                  <c:v>2058530</c:v>
                </c:pt>
                <c:pt idx="20">
                  <c:v>2028690</c:v>
                </c:pt>
                <c:pt idx="21">
                  <c:v>1997650</c:v>
                </c:pt>
                <c:pt idx="22">
                  <c:v>1965670</c:v>
                </c:pt>
                <c:pt idx="23">
                  <c:v>1933070</c:v>
                </c:pt>
                <c:pt idx="24">
                  <c:v>1900250</c:v>
                </c:pt>
                <c:pt idx="25">
                  <c:v>1867620</c:v>
                </c:pt>
                <c:pt idx="26">
                  <c:v>1835970</c:v>
                </c:pt>
                <c:pt idx="27">
                  <c:v>1805690</c:v>
                </c:pt>
                <c:pt idx="28">
                  <c:v>1777120</c:v>
                </c:pt>
                <c:pt idx="29">
                  <c:v>1750550</c:v>
                </c:pt>
                <c:pt idx="30">
                  <c:v>1726190</c:v>
                </c:pt>
                <c:pt idx="31">
                  <c:v>1704260</c:v>
                </c:pt>
                <c:pt idx="32">
                  <c:v>1684910</c:v>
                </c:pt>
                <c:pt idx="33">
                  <c:v>1668270</c:v>
                </c:pt>
                <c:pt idx="34">
                  <c:v>1654460</c:v>
                </c:pt>
                <c:pt idx="35">
                  <c:v>1643570</c:v>
                </c:pt>
                <c:pt idx="36">
                  <c:v>1635580</c:v>
                </c:pt>
                <c:pt idx="37">
                  <c:v>1630360</c:v>
                </c:pt>
                <c:pt idx="38">
                  <c:v>1627740</c:v>
                </c:pt>
                <c:pt idx="39">
                  <c:v>1627470</c:v>
                </c:pt>
                <c:pt idx="40">
                  <c:v>1629280</c:v>
                </c:pt>
                <c:pt idx="41">
                  <c:v>1632870</c:v>
                </c:pt>
                <c:pt idx="42">
                  <c:v>1637420</c:v>
                </c:pt>
                <c:pt idx="43">
                  <c:v>1642630</c:v>
                </c:pt>
                <c:pt idx="44">
                  <c:v>1648220</c:v>
                </c:pt>
                <c:pt idx="45">
                  <c:v>1654000</c:v>
                </c:pt>
                <c:pt idx="46">
                  <c:v>1659800</c:v>
                </c:pt>
                <c:pt idx="47">
                  <c:v>1665470</c:v>
                </c:pt>
                <c:pt idx="48">
                  <c:v>1670910</c:v>
                </c:pt>
                <c:pt idx="49">
                  <c:v>1676030</c:v>
                </c:pt>
                <c:pt idx="50">
                  <c:v>1682030</c:v>
                </c:pt>
                <c:pt idx="51">
                  <c:v>1688800</c:v>
                </c:pt>
                <c:pt idx="52">
                  <c:v>1696180</c:v>
                </c:pt>
                <c:pt idx="53">
                  <c:v>1704080</c:v>
                </c:pt>
                <c:pt idx="54">
                  <c:v>1712380</c:v>
                </c:pt>
                <c:pt idx="55">
                  <c:v>1721000</c:v>
                </c:pt>
                <c:pt idx="56">
                  <c:v>1729850</c:v>
                </c:pt>
                <c:pt idx="57">
                  <c:v>1738840</c:v>
                </c:pt>
                <c:pt idx="58">
                  <c:v>1746940</c:v>
                </c:pt>
                <c:pt idx="59">
                  <c:v>1754170</c:v>
                </c:pt>
                <c:pt idx="60">
                  <c:v>1760590</c:v>
                </c:pt>
                <c:pt idx="61">
                  <c:v>1766290</c:v>
                </c:pt>
                <c:pt idx="62">
                  <c:v>1771350</c:v>
                </c:pt>
                <c:pt idx="63">
                  <c:v>1775840</c:v>
                </c:pt>
                <c:pt idx="64">
                  <c:v>1779870</c:v>
                </c:pt>
                <c:pt idx="65">
                  <c:v>1783510</c:v>
                </c:pt>
                <c:pt idx="66">
                  <c:v>1787310</c:v>
                </c:pt>
                <c:pt idx="67">
                  <c:v>1791320</c:v>
                </c:pt>
                <c:pt idx="68">
                  <c:v>1795550</c:v>
                </c:pt>
                <c:pt idx="69">
                  <c:v>1800030</c:v>
                </c:pt>
                <c:pt idx="70">
                  <c:v>1804730</c:v>
                </c:pt>
                <c:pt idx="71">
                  <c:v>1809630</c:v>
                </c:pt>
                <c:pt idx="72">
                  <c:v>1814700</c:v>
                </c:pt>
                <c:pt idx="73">
                  <c:v>1819920</c:v>
                </c:pt>
                <c:pt idx="74">
                  <c:v>1825820</c:v>
                </c:pt>
                <c:pt idx="75">
                  <c:v>1832290</c:v>
                </c:pt>
                <c:pt idx="76">
                  <c:v>1839240</c:v>
                </c:pt>
                <c:pt idx="77">
                  <c:v>1846530</c:v>
                </c:pt>
                <c:pt idx="78">
                  <c:v>1854030</c:v>
                </c:pt>
                <c:pt idx="79">
                  <c:v>1861590</c:v>
                </c:pt>
                <c:pt idx="80">
                  <c:v>1869080</c:v>
                </c:pt>
                <c:pt idx="81">
                  <c:v>1876370</c:v>
                </c:pt>
                <c:pt idx="82">
                  <c:v>1882200</c:v>
                </c:pt>
                <c:pt idx="83">
                  <c:v>1886570</c:v>
                </c:pt>
                <c:pt idx="84">
                  <c:v>1889430</c:v>
                </c:pt>
                <c:pt idx="85">
                  <c:v>1890780</c:v>
                </c:pt>
                <c:pt idx="86">
                  <c:v>1890600</c:v>
                </c:pt>
                <c:pt idx="87">
                  <c:v>1888870</c:v>
                </c:pt>
                <c:pt idx="88">
                  <c:v>1885560</c:v>
                </c:pt>
                <c:pt idx="89">
                  <c:v>1880660</c:v>
                </c:pt>
                <c:pt idx="90">
                  <c:v>1874510</c:v>
                </c:pt>
                <c:pt idx="91">
                  <c:v>1867050</c:v>
                </c:pt>
                <c:pt idx="92">
                  <c:v>1858330</c:v>
                </c:pt>
                <c:pt idx="93">
                  <c:v>1848430</c:v>
                </c:pt>
                <c:pt idx="94">
                  <c:v>1837540</c:v>
                </c:pt>
                <c:pt idx="95">
                  <c:v>1825840</c:v>
                </c:pt>
                <c:pt idx="96">
                  <c:v>1813570</c:v>
                </c:pt>
                <c:pt idx="97">
                  <c:v>1800950</c:v>
                </c:pt>
                <c:pt idx="98">
                  <c:v>1787680</c:v>
                </c:pt>
                <c:pt idx="99">
                  <c:v>1774080</c:v>
                </c:pt>
                <c:pt idx="100">
                  <c:v>1760380</c:v>
                </c:pt>
                <c:pt idx="101">
                  <c:v>1746770</c:v>
                </c:pt>
                <c:pt idx="102">
                  <c:v>1733360</c:v>
                </c:pt>
                <c:pt idx="103">
                  <c:v>1720240</c:v>
                </c:pt>
                <c:pt idx="104">
                  <c:v>1707450</c:v>
                </c:pt>
                <c:pt idx="105">
                  <c:v>1695000</c:v>
                </c:pt>
                <c:pt idx="106">
                  <c:v>1682170</c:v>
                </c:pt>
                <c:pt idx="107">
                  <c:v>1669020</c:v>
                </c:pt>
                <c:pt idx="108">
                  <c:v>1655630</c:v>
                </c:pt>
                <c:pt idx="109">
                  <c:v>1642100</c:v>
                </c:pt>
                <c:pt idx="110">
                  <c:v>1628500</c:v>
                </c:pt>
                <c:pt idx="111">
                  <c:v>1614940</c:v>
                </c:pt>
                <c:pt idx="112">
                  <c:v>1601480</c:v>
                </c:pt>
                <c:pt idx="113">
                  <c:v>1588220</c:v>
                </c:pt>
                <c:pt idx="114">
                  <c:v>1577950</c:v>
                </c:pt>
                <c:pt idx="115">
                  <c:v>1570420</c:v>
                </c:pt>
                <c:pt idx="116">
                  <c:v>1565400</c:v>
                </c:pt>
                <c:pt idx="117">
                  <c:v>1562640</c:v>
                </c:pt>
                <c:pt idx="118">
                  <c:v>1561900</c:v>
                </c:pt>
                <c:pt idx="119">
                  <c:v>1562950</c:v>
                </c:pt>
                <c:pt idx="120">
                  <c:v>1565540</c:v>
                </c:pt>
                <c:pt idx="121">
                  <c:v>1569450</c:v>
                </c:pt>
                <c:pt idx="122">
                  <c:v>1572670</c:v>
                </c:pt>
                <c:pt idx="123">
                  <c:v>1575180</c:v>
                </c:pt>
                <c:pt idx="124">
                  <c:v>1577040</c:v>
                </c:pt>
                <c:pt idx="125">
                  <c:v>1578290</c:v>
                </c:pt>
                <c:pt idx="126">
                  <c:v>1579000</c:v>
                </c:pt>
                <c:pt idx="127">
                  <c:v>1579250</c:v>
                </c:pt>
                <c:pt idx="128">
                  <c:v>1579120</c:v>
                </c:pt>
                <c:pt idx="129">
                  <c:v>1578710</c:v>
                </c:pt>
                <c:pt idx="130">
                  <c:v>1577940</c:v>
                </c:pt>
                <c:pt idx="131">
                  <c:v>1576920</c:v>
                </c:pt>
                <c:pt idx="132">
                  <c:v>1575740</c:v>
                </c:pt>
                <c:pt idx="133">
                  <c:v>1574470</c:v>
                </c:pt>
                <c:pt idx="134">
                  <c:v>1573200</c:v>
                </c:pt>
                <c:pt idx="135">
                  <c:v>1571990</c:v>
                </c:pt>
                <c:pt idx="136">
                  <c:v>1570900</c:v>
                </c:pt>
                <c:pt idx="137">
                  <c:v>1569990</c:v>
                </c:pt>
                <c:pt idx="138">
                  <c:v>1569250</c:v>
                </c:pt>
                <c:pt idx="139">
                  <c:v>1568700</c:v>
                </c:pt>
                <c:pt idx="140">
                  <c:v>1568380</c:v>
                </c:pt>
                <c:pt idx="141">
                  <c:v>1568310</c:v>
                </c:pt>
                <c:pt idx="142">
                  <c:v>1568480</c:v>
                </c:pt>
                <c:pt idx="143">
                  <c:v>1568910</c:v>
                </c:pt>
                <c:pt idx="144">
                  <c:v>1569570</c:v>
                </c:pt>
                <c:pt idx="145">
                  <c:v>1570480</c:v>
                </c:pt>
                <c:pt idx="146">
                  <c:v>1572690</c:v>
                </c:pt>
                <c:pt idx="147">
                  <c:v>1576090</c:v>
                </c:pt>
                <c:pt idx="148">
                  <c:v>1580600</c:v>
                </c:pt>
                <c:pt idx="149">
                  <c:v>1586110</c:v>
                </c:pt>
                <c:pt idx="150">
                  <c:v>1592550</c:v>
                </c:pt>
                <c:pt idx="151">
                  <c:v>1599830</c:v>
                </c:pt>
                <c:pt idx="152">
                  <c:v>1607910</c:v>
                </c:pt>
                <c:pt idx="153">
                  <c:v>1616720</c:v>
                </c:pt>
                <c:pt idx="154">
                  <c:v>1626220</c:v>
                </c:pt>
                <c:pt idx="155">
                  <c:v>1636370</c:v>
                </c:pt>
                <c:pt idx="156">
                  <c:v>1647130</c:v>
                </c:pt>
                <c:pt idx="157">
                  <c:v>1658430</c:v>
                </c:pt>
                <c:pt idx="158">
                  <c:v>1670210</c:v>
                </c:pt>
                <c:pt idx="159">
                  <c:v>1682390</c:v>
                </c:pt>
                <c:pt idx="160">
                  <c:v>1694920</c:v>
                </c:pt>
                <c:pt idx="161">
                  <c:v>1707990</c:v>
                </c:pt>
                <c:pt idx="162">
                  <c:v>1720630</c:v>
                </c:pt>
                <c:pt idx="163">
                  <c:v>1732830</c:v>
                </c:pt>
                <c:pt idx="164">
                  <c:v>1744520</c:v>
                </c:pt>
                <c:pt idx="165">
                  <c:v>1755640</c:v>
                </c:pt>
                <c:pt idx="166">
                  <c:v>1766080</c:v>
                </c:pt>
                <c:pt idx="167">
                  <c:v>1775750</c:v>
                </c:pt>
                <c:pt idx="168">
                  <c:v>1784550</c:v>
                </c:pt>
                <c:pt idx="169">
                  <c:v>1792360</c:v>
                </c:pt>
                <c:pt idx="170">
                  <c:v>1798460</c:v>
                </c:pt>
                <c:pt idx="171">
                  <c:v>1802810</c:v>
                </c:pt>
                <c:pt idx="172">
                  <c:v>1805440</c:v>
                </c:pt>
                <c:pt idx="173">
                  <c:v>1806400</c:v>
                </c:pt>
                <c:pt idx="174">
                  <c:v>1805760</c:v>
                </c:pt>
                <c:pt idx="175">
                  <c:v>1803630</c:v>
                </c:pt>
                <c:pt idx="176">
                  <c:v>1800140</c:v>
                </c:pt>
                <c:pt idx="177">
                  <c:v>1795380</c:v>
                </c:pt>
                <c:pt idx="178">
                  <c:v>1790060</c:v>
                </c:pt>
                <c:pt idx="179">
                  <c:v>1784250</c:v>
                </c:pt>
                <c:pt idx="180">
                  <c:v>1778010</c:v>
                </c:pt>
                <c:pt idx="181">
                  <c:v>1771420</c:v>
                </c:pt>
                <c:pt idx="182">
                  <c:v>1764550</c:v>
                </c:pt>
                <c:pt idx="183">
                  <c:v>1757490</c:v>
                </c:pt>
                <c:pt idx="184">
                  <c:v>1750300</c:v>
                </c:pt>
                <c:pt idx="185">
                  <c:v>1743050</c:v>
                </c:pt>
                <c:pt idx="186">
                  <c:v>1735300</c:v>
                </c:pt>
                <c:pt idx="187">
                  <c:v>1727180</c:v>
                </c:pt>
                <c:pt idx="188">
                  <c:v>1718810</c:v>
                </c:pt>
                <c:pt idx="189">
                  <c:v>1710290</c:v>
                </c:pt>
                <c:pt idx="190">
                  <c:v>1701720</c:v>
                </c:pt>
                <c:pt idx="191">
                  <c:v>1693180</c:v>
                </c:pt>
                <c:pt idx="192">
                  <c:v>1684760</c:v>
                </c:pt>
                <c:pt idx="193">
                  <c:v>1676510</c:v>
                </c:pt>
                <c:pt idx="194">
                  <c:v>1671030</c:v>
                </c:pt>
                <c:pt idx="195">
                  <c:v>1668060</c:v>
                </c:pt>
                <c:pt idx="196">
                  <c:v>1667390</c:v>
                </c:pt>
                <c:pt idx="197">
                  <c:v>1668810</c:v>
                </c:pt>
                <c:pt idx="198">
                  <c:v>1672110</c:v>
                </c:pt>
                <c:pt idx="199">
                  <c:v>1677120</c:v>
                </c:pt>
                <c:pt idx="200">
                  <c:v>1683640</c:v>
                </c:pt>
                <c:pt idx="201">
                  <c:v>1691530</c:v>
                </c:pt>
                <c:pt idx="202">
                  <c:v>1700550</c:v>
                </c:pt>
                <c:pt idx="203">
                  <c:v>1710570</c:v>
                </c:pt>
                <c:pt idx="204">
                  <c:v>1721460</c:v>
                </c:pt>
                <c:pt idx="205">
                  <c:v>1733100</c:v>
                </c:pt>
                <c:pt idx="206">
                  <c:v>1745380</c:v>
                </c:pt>
                <c:pt idx="207">
                  <c:v>1758200</c:v>
                </c:pt>
                <c:pt idx="208">
                  <c:v>1771460</c:v>
                </c:pt>
                <c:pt idx="209">
                  <c:v>1785080</c:v>
                </c:pt>
                <c:pt idx="210">
                  <c:v>1797620</c:v>
                </c:pt>
                <c:pt idx="211">
                  <c:v>1809160</c:v>
                </c:pt>
                <c:pt idx="212">
                  <c:v>1819760</c:v>
                </c:pt>
                <c:pt idx="213">
                  <c:v>1829500</c:v>
                </c:pt>
                <c:pt idx="214">
                  <c:v>1838390</c:v>
                </c:pt>
                <c:pt idx="215">
                  <c:v>1846500</c:v>
                </c:pt>
                <c:pt idx="216">
                  <c:v>1853830</c:v>
                </c:pt>
                <c:pt idx="217">
                  <c:v>1860420</c:v>
                </c:pt>
                <c:pt idx="218">
                  <c:v>1866140</c:v>
                </c:pt>
                <c:pt idx="219">
                  <c:v>1871030</c:v>
                </c:pt>
                <c:pt idx="220">
                  <c:v>1875100</c:v>
                </c:pt>
                <c:pt idx="221">
                  <c:v>1878360</c:v>
                </c:pt>
                <c:pt idx="222">
                  <c:v>1880760</c:v>
                </c:pt>
                <c:pt idx="223">
                  <c:v>1882300</c:v>
                </c:pt>
                <c:pt idx="224">
                  <c:v>1882910</c:v>
                </c:pt>
                <c:pt idx="225">
                  <c:v>1882570</c:v>
                </c:pt>
                <c:pt idx="226">
                  <c:v>1885710</c:v>
                </c:pt>
                <c:pt idx="227">
                  <c:v>1891640</c:v>
                </c:pt>
                <c:pt idx="228">
                  <c:v>1899760</c:v>
                </c:pt>
                <c:pt idx="229">
                  <c:v>1909510</c:v>
                </c:pt>
                <c:pt idx="230">
                  <c:v>1920390</c:v>
                </c:pt>
                <c:pt idx="231">
                  <c:v>1931930</c:v>
                </c:pt>
                <c:pt idx="232">
                  <c:v>1943720</c:v>
                </c:pt>
                <c:pt idx="233">
                  <c:v>1955380</c:v>
                </c:pt>
                <c:pt idx="234">
                  <c:v>1959350</c:v>
                </c:pt>
                <c:pt idx="235">
                  <c:v>1956420</c:v>
                </c:pt>
                <c:pt idx="236">
                  <c:v>1947410</c:v>
                </c:pt>
                <c:pt idx="237">
                  <c:v>1933110</c:v>
                </c:pt>
                <c:pt idx="238">
                  <c:v>1914310</c:v>
                </c:pt>
                <c:pt idx="239">
                  <c:v>1891780</c:v>
                </c:pt>
                <c:pt idx="240">
                  <c:v>1866240</c:v>
                </c:pt>
                <c:pt idx="241">
                  <c:v>1838370</c:v>
                </c:pt>
                <c:pt idx="242">
                  <c:v>1808450</c:v>
                </c:pt>
                <c:pt idx="243">
                  <c:v>1777130</c:v>
                </c:pt>
                <c:pt idx="244">
                  <c:v>1744910</c:v>
                </c:pt>
                <c:pt idx="245">
                  <c:v>1712160</c:v>
                </c:pt>
                <c:pt idx="246">
                  <c:v>1679180</c:v>
                </c:pt>
                <c:pt idx="247">
                  <c:v>1646180</c:v>
                </c:pt>
                <c:pt idx="248">
                  <c:v>1613320</c:v>
                </c:pt>
                <c:pt idx="249">
                  <c:v>1580710</c:v>
                </c:pt>
                <c:pt idx="250">
                  <c:v>1554570</c:v>
                </c:pt>
                <c:pt idx="251">
                  <c:v>1534110</c:v>
                </c:pt>
                <c:pt idx="252">
                  <c:v>1518670</c:v>
                </c:pt>
                <c:pt idx="253">
                  <c:v>1507660</c:v>
                </c:pt>
                <c:pt idx="254">
                  <c:v>1500580</c:v>
                </c:pt>
                <c:pt idx="255">
                  <c:v>1497000</c:v>
                </c:pt>
                <c:pt idx="256">
                  <c:v>1496550</c:v>
                </c:pt>
                <c:pt idx="257">
                  <c:v>1498910</c:v>
                </c:pt>
                <c:pt idx="258">
                  <c:v>1500240</c:v>
                </c:pt>
                <c:pt idx="259">
                  <c:v>1500730</c:v>
                </c:pt>
                <c:pt idx="260">
                  <c:v>1500550</c:v>
                </c:pt>
                <c:pt idx="261">
                  <c:v>1499820</c:v>
                </c:pt>
                <c:pt idx="262">
                  <c:v>1498620</c:v>
                </c:pt>
                <c:pt idx="263">
                  <c:v>1497040</c:v>
                </c:pt>
                <c:pt idx="264">
                  <c:v>1495110</c:v>
                </c:pt>
                <c:pt idx="265">
                  <c:v>1492870</c:v>
                </c:pt>
                <c:pt idx="266">
                  <c:v>1490660</c:v>
                </c:pt>
                <c:pt idx="267">
                  <c:v>1488460</c:v>
                </c:pt>
                <c:pt idx="268">
                  <c:v>1486240</c:v>
                </c:pt>
                <c:pt idx="269">
                  <c:v>1483990</c:v>
                </c:pt>
                <c:pt idx="270">
                  <c:v>1481710</c:v>
                </c:pt>
                <c:pt idx="271">
                  <c:v>1479410</c:v>
                </c:pt>
                <c:pt idx="272">
                  <c:v>1477090</c:v>
                </c:pt>
                <c:pt idx="273">
                  <c:v>1474760</c:v>
                </c:pt>
                <c:pt idx="274">
                  <c:v>1473130</c:v>
                </c:pt>
                <c:pt idx="275">
                  <c:v>1472130</c:v>
                </c:pt>
                <c:pt idx="276">
                  <c:v>1471700</c:v>
                </c:pt>
                <c:pt idx="277">
                  <c:v>1471780</c:v>
                </c:pt>
                <c:pt idx="278">
                  <c:v>1472310</c:v>
                </c:pt>
                <c:pt idx="279">
                  <c:v>1473260</c:v>
                </c:pt>
                <c:pt idx="280">
                  <c:v>1474570</c:v>
                </c:pt>
                <c:pt idx="281">
                  <c:v>1476210</c:v>
                </c:pt>
                <c:pt idx="282">
                  <c:v>1480160</c:v>
                </c:pt>
                <c:pt idx="283">
                  <c:v>1486110</c:v>
                </c:pt>
                <c:pt idx="284">
                  <c:v>1493800</c:v>
                </c:pt>
                <c:pt idx="285">
                  <c:v>1503010</c:v>
                </c:pt>
                <c:pt idx="286">
                  <c:v>1513530</c:v>
                </c:pt>
                <c:pt idx="287">
                  <c:v>1525180</c:v>
                </c:pt>
                <c:pt idx="288">
                  <c:v>1537810</c:v>
                </c:pt>
                <c:pt idx="289">
                  <c:v>1551280</c:v>
                </c:pt>
                <c:pt idx="290">
                  <c:v>1563440</c:v>
                </c:pt>
                <c:pt idx="291">
                  <c:v>1574470</c:v>
                </c:pt>
                <c:pt idx="292">
                  <c:v>1584510</c:v>
                </c:pt>
                <c:pt idx="293">
                  <c:v>1593670</c:v>
                </c:pt>
                <c:pt idx="294">
                  <c:v>1602070</c:v>
                </c:pt>
                <c:pt idx="295">
                  <c:v>1609800</c:v>
                </c:pt>
                <c:pt idx="296">
                  <c:v>1616950</c:v>
                </c:pt>
                <c:pt idx="297">
                  <c:v>1623600</c:v>
                </c:pt>
                <c:pt idx="298">
                  <c:v>1629730</c:v>
                </c:pt>
                <c:pt idx="299">
                  <c:v>1635420</c:v>
                </c:pt>
                <c:pt idx="300">
                  <c:v>1640740</c:v>
                </c:pt>
                <c:pt idx="301">
                  <c:v>1645710</c:v>
                </c:pt>
                <c:pt idx="302">
                  <c:v>1650400</c:v>
                </c:pt>
                <c:pt idx="303">
                  <c:v>1654820</c:v>
                </c:pt>
                <c:pt idx="304">
                  <c:v>1659030</c:v>
                </c:pt>
                <c:pt idx="305">
                  <c:v>1663050</c:v>
                </c:pt>
                <c:pt idx="306">
                  <c:v>1666950</c:v>
                </c:pt>
                <c:pt idx="307">
                  <c:v>1670740</c:v>
                </c:pt>
                <c:pt idx="308">
                  <c:v>1674440</c:v>
                </c:pt>
                <c:pt idx="309">
                  <c:v>1678070</c:v>
                </c:pt>
                <c:pt idx="310">
                  <c:v>1681630</c:v>
                </c:pt>
                <c:pt idx="311">
                  <c:v>1685150</c:v>
                </c:pt>
                <c:pt idx="312">
                  <c:v>1688610</c:v>
                </c:pt>
                <c:pt idx="313">
                  <c:v>1692040</c:v>
                </c:pt>
                <c:pt idx="314">
                  <c:v>1695500</c:v>
                </c:pt>
                <c:pt idx="315">
                  <c:v>1698980</c:v>
                </c:pt>
                <c:pt idx="316">
                  <c:v>1702480</c:v>
                </c:pt>
                <c:pt idx="317">
                  <c:v>1706020</c:v>
                </c:pt>
                <c:pt idx="318">
                  <c:v>1709570</c:v>
                </c:pt>
                <c:pt idx="319">
                  <c:v>1713150</c:v>
                </c:pt>
                <c:pt idx="320">
                  <c:v>1716750</c:v>
                </c:pt>
                <c:pt idx="321">
                  <c:v>1720380</c:v>
                </c:pt>
                <c:pt idx="322">
                  <c:v>1723850</c:v>
                </c:pt>
                <c:pt idx="323">
                  <c:v>1727180</c:v>
                </c:pt>
                <c:pt idx="324">
                  <c:v>1730400</c:v>
                </c:pt>
                <c:pt idx="325">
                  <c:v>1733530</c:v>
                </c:pt>
                <c:pt idx="326">
                  <c:v>1736580</c:v>
                </c:pt>
                <c:pt idx="327">
                  <c:v>1739580</c:v>
                </c:pt>
                <c:pt idx="328">
                  <c:v>1742530</c:v>
                </c:pt>
                <c:pt idx="329">
                  <c:v>1745470</c:v>
                </c:pt>
                <c:pt idx="330">
                  <c:v>1748470</c:v>
                </c:pt>
                <c:pt idx="331">
                  <c:v>1751530</c:v>
                </c:pt>
                <c:pt idx="332">
                  <c:v>1754660</c:v>
                </c:pt>
                <c:pt idx="333">
                  <c:v>1757870</c:v>
                </c:pt>
                <c:pt idx="334">
                  <c:v>1761150</c:v>
                </c:pt>
                <c:pt idx="335">
                  <c:v>1764510</c:v>
                </c:pt>
                <c:pt idx="336">
                  <c:v>1767940</c:v>
                </c:pt>
                <c:pt idx="337">
                  <c:v>1771450</c:v>
                </c:pt>
                <c:pt idx="338">
                  <c:v>1774930</c:v>
                </c:pt>
                <c:pt idx="339">
                  <c:v>1778400</c:v>
                </c:pt>
                <c:pt idx="340">
                  <c:v>1781860</c:v>
                </c:pt>
                <c:pt idx="341">
                  <c:v>1785320</c:v>
                </c:pt>
                <c:pt idx="342">
                  <c:v>1788790</c:v>
                </c:pt>
                <c:pt idx="343">
                  <c:v>1792280</c:v>
                </c:pt>
                <c:pt idx="344">
                  <c:v>1795780</c:v>
                </c:pt>
                <c:pt idx="345">
                  <c:v>1799290</c:v>
                </c:pt>
                <c:pt idx="346">
                  <c:v>1802880</c:v>
                </c:pt>
                <c:pt idx="347">
                  <c:v>1806530</c:v>
                </c:pt>
                <c:pt idx="348">
                  <c:v>1810260</c:v>
                </c:pt>
                <c:pt idx="349">
                  <c:v>1814040</c:v>
                </c:pt>
                <c:pt idx="350">
                  <c:v>1817880</c:v>
                </c:pt>
                <c:pt idx="351">
                  <c:v>1821780</c:v>
                </c:pt>
                <c:pt idx="352">
                  <c:v>1825730</c:v>
                </c:pt>
                <c:pt idx="353">
                  <c:v>1829730</c:v>
                </c:pt>
                <c:pt idx="354">
                  <c:v>1833710</c:v>
                </c:pt>
                <c:pt idx="355">
                  <c:v>1837660</c:v>
                </c:pt>
                <c:pt idx="356">
                  <c:v>1841610</c:v>
                </c:pt>
                <c:pt idx="357">
                  <c:v>1845540</c:v>
                </c:pt>
                <c:pt idx="358">
                  <c:v>1849470</c:v>
                </c:pt>
                <c:pt idx="359">
                  <c:v>1853400</c:v>
                </c:pt>
                <c:pt idx="360">
                  <c:v>1857340</c:v>
                </c:pt>
                <c:pt idx="361">
                  <c:v>1861280</c:v>
                </c:pt>
                <c:pt idx="362">
                  <c:v>1865210</c:v>
                </c:pt>
                <c:pt idx="363">
                  <c:v>1869140</c:v>
                </c:pt>
                <c:pt idx="364">
                  <c:v>1873060</c:v>
                </c:pt>
                <c:pt idx="365">
                  <c:v>1876980</c:v>
                </c:pt>
                <c:pt idx="366">
                  <c:v>1880900</c:v>
                </c:pt>
                <c:pt idx="367">
                  <c:v>1884830</c:v>
                </c:pt>
                <c:pt idx="368">
                  <c:v>1888770</c:v>
                </c:pt>
                <c:pt idx="369">
                  <c:v>1892730</c:v>
                </c:pt>
                <c:pt idx="370">
                  <c:v>1896750</c:v>
                </c:pt>
                <c:pt idx="371">
                  <c:v>1900860</c:v>
                </c:pt>
                <c:pt idx="372">
                  <c:v>1905020</c:v>
                </c:pt>
                <c:pt idx="373">
                  <c:v>1909250</c:v>
                </c:pt>
                <c:pt idx="374">
                  <c:v>1913540</c:v>
                </c:pt>
                <c:pt idx="375">
                  <c:v>1917880</c:v>
                </c:pt>
                <c:pt idx="376">
                  <c:v>1922280</c:v>
                </c:pt>
                <c:pt idx="377">
                  <c:v>1926730</c:v>
                </c:pt>
                <c:pt idx="378">
                  <c:v>1931140</c:v>
                </c:pt>
                <c:pt idx="379">
                  <c:v>1935520</c:v>
                </c:pt>
                <c:pt idx="380">
                  <c:v>1939880</c:v>
                </c:pt>
                <c:pt idx="381">
                  <c:v>1944240</c:v>
                </c:pt>
                <c:pt idx="382">
                  <c:v>1948570</c:v>
                </c:pt>
                <c:pt idx="383">
                  <c:v>1952900</c:v>
                </c:pt>
                <c:pt idx="384">
                  <c:v>1957230</c:v>
                </c:pt>
                <c:pt idx="385">
                  <c:v>1961570</c:v>
                </c:pt>
                <c:pt idx="386">
                  <c:v>1965960</c:v>
                </c:pt>
                <c:pt idx="387">
                  <c:v>1970420</c:v>
                </c:pt>
                <c:pt idx="388">
                  <c:v>1974930</c:v>
                </c:pt>
                <c:pt idx="389">
                  <c:v>1979500</c:v>
                </c:pt>
                <c:pt idx="390">
                  <c:v>1984110</c:v>
                </c:pt>
                <c:pt idx="391">
                  <c:v>1988780</c:v>
                </c:pt>
                <c:pt idx="392">
                  <c:v>1993490</c:v>
                </c:pt>
                <c:pt idx="393">
                  <c:v>1998250</c:v>
                </c:pt>
                <c:pt idx="394">
                  <c:v>2002890</c:v>
                </c:pt>
                <c:pt idx="395">
                  <c:v>2007430</c:v>
                </c:pt>
                <c:pt idx="396">
                  <c:v>2011880</c:v>
                </c:pt>
                <c:pt idx="397">
                  <c:v>2016270</c:v>
                </c:pt>
                <c:pt idx="398">
                  <c:v>2020600</c:v>
                </c:pt>
                <c:pt idx="399">
                  <c:v>2024880</c:v>
                </c:pt>
                <c:pt idx="400">
                  <c:v>2029110</c:v>
                </c:pt>
                <c:pt idx="401">
                  <c:v>2033320</c:v>
                </c:pt>
                <c:pt idx="402">
                  <c:v>2037570</c:v>
                </c:pt>
                <c:pt idx="403">
                  <c:v>2041850</c:v>
                </c:pt>
                <c:pt idx="404">
                  <c:v>2046160</c:v>
                </c:pt>
                <c:pt idx="405">
                  <c:v>2050500</c:v>
                </c:pt>
                <c:pt idx="406">
                  <c:v>2054850</c:v>
                </c:pt>
                <c:pt idx="407">
                  <c:v>2059210</c:v>
                </c:pt>
                <c:pt idx="408">
                  <c:v>2063560</c:v>
                </c:pt>
                <c:pt idx="409">
                  <c:v>2067890</c:v>
                </c:pt>
                <c:pt idx="410">
                  <c:v>2072210</c:v>
                </c:pt>
                <c:pt idx="411">
                  <c:v>2076520</c:v>
                </c:pt>
                <c:pt idx="412">
                  <c:v>2080800</c:v>
                </c:pt>
                <c:pt idx="413">
                  <c:v>2085050</c:v>
                </c:pt>
                <c:pt idx="414">
                  <c:v>2089250</c:v>
                </c:pt>
                <c:pt idx="415">
                  <c:v>2093410</c:v>
                </c:pt>
                <c:pt idx="416">
                  <c:v>2097520</c:v>
                </c:pt>
                <c:pt idx="417">
                  <c:v>2101600</c:v>
                </c:pt>
                <c:pt idx="418">
                  <c:v>2105610</c:v>
                </c:pt>
                <c:pt idx="419">
                  <c:v>2109590</c:v>
                </c:pt>
                <c:pt idx="420">
                  <c:v>2113510</c:v>
                </c:pt>
                <c:pt idx="421">
                  <c:v>2117390</c:v>
                </c:pt>
                <c:pt idx="422">
                  <c:v>2121240</c:v>
                </c:pt>
                <c:pt idx="423">
                  <c:v>2125050</c:v>
                </c:pt>
                <c:pt idx="424">
                  <c:v>2128840</c:v>
                </c:pt>
                <c:pt idx="425">
                  <c:v>2132590</c:v>
                </c:pt>
                <c:pt idx="426">
                  <c:v>2136360</c:v>
                </c:pt>
                <c:pt idx="427">
                  <c:v>2140130</c:v>
                </c:pt>
                <c:pt idx="428">
                  <c:v>2143910</c:v>
                </c:pt>
                <c:pt idx="429">
                  <c:v>2147700</c:v>
                </c:pt>
                <c:pt idx="430">
                  <c:v>2151490</c:v>
                </c:pt>
                <c:pt idx="431">
                  <c:v>2155300</c:v>
                </c:pt>
                <c:pt idx="432">
                  <c:v>2159120</c:v>
                </c:pt>
                <c:pt idx="433">
                  <c:v>2162950</c:v>
                </c:pt>
                <c:pt idx="434">
                  <c:v>2166780</c:v>
                </c:pt>
                <c:pt idx="435">
                  <c:v>2170620</c:v>
                </c:pt>
                <c:pt idx="436">
                  <c:v>2174470</c:v>
                </c:pt>
                <c:pt idx="437">
                  <c:v>2178330</c:v>
                </c:pt>
                <c:pt idx="438">
                  <c:v>2182200</c:v>
                </c:pt>
                <c:pt idx="439">
                  <c:v>2186080</c:v>
                </c:pt>
                <c:pt idx="440">
                  <c:v>2189970</c:v>
                </c:pt>
                <c:pt idx="441">
                  <c:v>2193870</c:v>
                </c:pt>
                <c:pt idx="442">
                  <c:v>2197770</c:v>
                </c:pt>
                <c:pt idx="443">
                  <c:v>2201670</c:v>
                </c:pt>
                <c:pt idx="444">
                  <c:v>2205570</c:v>
                </c:pt>
                <c:pt idx="445">
                  <c:v>2209480</c:v>
                </c:pt>
                <c:pt idx="446">
                  <c:v>2213390</c:v>
                </c:pt>
                <c:pt idx="447">
                  <c:v>2217310</c:v>
                </c:pt>
                <c:pt idx="448">
                  <c:v>2221250</c:v>
                </c:pt>
                <c:pt idx="449">
                  <c:v>2225200</c:v>
                </c:pt>
                <c:pt idx="450">
                  <c:v>2229170</c:v>
                </c:pt>
                <c:pt idx="451">
                  <c:v>2233150</c:v>
                </c:pt>
                <c:pt idx="452">
                  <c:v>2237150</c:v>
                </c:pt>
                <c:pt idx="453">
                  <c:v>2241180</c:v>
                </c:pt>
                <c:pt idx="454">
                  <c:v>2245220</c:v>
                </c:pt>
                <c:pt idx="455">
                  <c:v>2249280</c:v>
                </c:pt>
                <c:pt idx="456">
                  <c:v>2253370</c:v>
                </c:pt>
                <c:pt idx="457">
                  <c:v>2257480</c:v>
                </c:pt>
                <c:pt idx="458">
                  <c:v>2261610</c:v>
                </c:pt>
                <c:pt idx="459">
                  <c:v>2265770</c:v>
                </c:pt>
                <c:pt idx="460">
                  <c:v>2269950</c:v>
                </c:pt>
                <c:pt idx="461">
                  <c:v>2274150</c:v>
                </c:pt>
                <c:pt idx="462">
                  <c:v>2278380</c:v>
                </c:pt>
                <c:pt idx="463">
                  <c:v>2282640</c:v>
                </c:pt>
                <c:pt idx="464">
                  <c:v>2286920</c:v>
                </c:pt>
                <c:pt idx="465">
                  <c:v>2291220</c:v>
                </c:pt>
                <c:pt idx="466">
                  <c:v>2295540</c:v>
                </c:pt>
                <c:pt idx="467">
                  <c:v>2299890</c:v>
                </c:pt>
                <c:pt idx="468">
                  <c:v>2304250</c:v>
                </c:pt>
                <c:pt idx="469">
                  <c:v>2308630</c:v>
                </c:pt>
                <c:pt idx="470">
                  <c:v>2313040</c:v>
                </c:pt>
                <c:pt idx="471">
                  <c:v>2317470</c:v>
                </c:pt>
                <c:pt idx="472">
                  <c:v>2321920</c:v>
                </c:pt>
                <c:pt idx="473">
                  <c:v>2326400</c:v>
                </c:pt>
                <c:pt idx="474">
                  <c:v>2330890</c:v>
                </c:pt>
                <c:pt idx="475">
                  <c:v>2335410</c:v>
                </c:pt>
                <c:pt idx="476">
                  <c:v>2339950</c:v>
                </c:pt>
                <c:pt idx="477">
                  <c:v>2344520</c:v>
                </c:pt>
                <c:pt idx="478">
                  <c:v>2349100</c:v>
                </c:pt>
                <c:pt idx="479">
                  <c:v>2353700</c:v>
                </c:pt>
                <c:pt idx="480">
                  <c:v>2358330</c:v>
                </c:pt>
                <c:pt idx="481">
                  <c:v>2362970</c:v>
                </c:pt>
                <c:pt idx="482">
                  <c:v>2367650</c:v>
                </c:pt>
                <c:pt idx="483">
                  <c:v>2372340</c:v>
                </c:pt>
                <c:pt idx="484">
                  <c:v>2377050</c:v>
                </c:pt>
                <c:pt idx="485">
                  <c:v>2381790</c:v>
                </c:pt>
                <c:pt idx="486">
                  <c:v>2386550</c:v>
                </c:pt>
                <c:pt idx="487">
                  <c:v>2391330</c:v>
                </c:pt>
                <c:pt idx="488">
                  <c:v>2396130</c:v>
                </c:pt>
                <c:pt idx="489">
                  <c:v>2400960</c:v>
                </c:pt>
                <c:pt idx="490">
                  <c:v>2405810</c:v>
                </c:pt>
                <c:pt idx="491">
                  <c:v>2410680</c:v>
                </c:pt>
                <c:pt idx="492">
                  <c:v>2415570</c:v>
                </c:pt>
                <c:pt idx="493">
                  <c:v>2420480</c:v>
                </c:pt>
                <c:pt idx="494">
                  <c:v>2425420</c:v>
                </c:pt>
                <c:pt idx="495">
                  <c:v>2430370</c:v>
                </c:pt>
                <c:pt idx="496">
                  <c:v>2435350</c:v>
                </c:pt>
                <c:pt idx="497">
                  <c:v>2440360</c:v>
                </c:pt>
                <c:pt idx="498">
                  <c:v>2445390</c:v>
                </c:pt>
                <c:pt idx="499">
                  <c:v>2450450</c:v>
                </c:pt>
                <c:pt idx="500">
                  <c:v>2455530</c:v>
                </c:pt>
                <c:pt idx="501">
                  <c:v>2460640</c:v>
                </c:pt>
                <c:pt idx="502">
                  <c:v>2465780</c:v>
                </c:pt>
                <c:pt idx="503">
                  <c:v>2470930</c:v>
                </c:pt>
                <c:pt idx="504">
                  <c:v>2476120</c:v>
                </c:pt>
                <c:pt idx="505">
                  <c:v>2481330</c:v>
                </c:pt>
                <c:pt idx="506">
                  <c:v>2486570</c:v>
                </c:pt>
                <c:pt idx="507">
                  <c:v>2491830</c:v>
                </c:pt>
                <c:pt idx="508">
                  <c:v>2497120</c:v>
                </c:pt>
                <c:pt idx="509">
                  <c:v>2502440</c:v>
                </c:pt>
                <c:pt idx="510">
                  <c:v>2507780</c:v>
                </c:pt>
                <c:pt idx="511">
                  <c:v>2513150</c:v>
                </c:pt>
                <c:pt idx="512">
                  <c:v>2518550</c:v>
                </c:pt>
                <c:pt idx="513">
                  <c:v>2523970</c:v>
                </c:pt>
                <c:pt idx="514">
                  <c:v>2529410</c:v>
                </c:pt>
                <c:pt idx="515">
                  <c:v>2534880</c:v>
                </c:pt>
                <c:pt idx="516">
                  <c:v>2540360</c:v>
                </c:pt>
                <c:pt idx="517">
                  <c:v>2545870</c:v>
                </c:pt>
                <c:pt idx="518">
                  <c:v>2551400</c:v>
                </c:pt>
                <c:pt idx="519">
                  <c:v>2556960</c:v>
                </c:pt>
                <c:pt idx="520">
                  <c:v>2562530</c:v>
                </c:pt>
                <c:pt idx="521">
                  <c:v>2568130</c:v>
                </c:pt>
                <c:pt idx="522">
                  <c:v>2573750</c:v>
                </c:pt>
                <c:pt idx="523">
                  <c:v>2579400</c:v>
                </c:pt>
                <c:pt idx="524">
                  <c:v>2585070</c:v>
                </c:pt>
                <c:pt idx="525">
                  <c:v>2590770</c:v>
                </c:pt>
                <c:pt idx="526">
                  <c:v>2596480</c:v>
                </c:pt>
                <c:pt idx="527">
                  <c:v>2602230</c:v>
                </c:pt>
                <c:pt idx="528">
                  <c:v>2608000</c:v>
                </c:pt>
                <c:pt idx="529">
                  <c:v>2613790</c:v>
                </c:pt>
                <c:pt idx="530">
                  <c:v>2619610</c:v>
                </c:pt>
                <c:pt idx="531">
                  <c:v>2625450</c:v>
                </c:pt>
                <c:pt idx="532">
                  <c:v>2631320</c:v>
                </c:pt>
                <c:pt idx="533">
                  <c:v>2637210</c:v>
                </c:pt>
                <c:pt idx="534">
                  <c:v>2643130</c:v>
                </c:pt>
                <c:pt idx="535">
                  <c:v>2649080</c:v>
                </c:pt>
                <c:pt idx="536">
                  <c:v>2655050</c:v>
                </c:pt>
                <c:pt idx="537">
                  <c:v>2661050</c:v>
                </c:pt>
                <c:pt idx="538">
                  <c:v>2667060</c:v>
                </c:pt>
                <c:pt idx="539">
                  <c:v>2673100</c:v>
                </c:pt>
                <c:pt idx="540">
                  <c:v>2679160</c:v>
                </c:pt>
                <c:pt idx="541">
                  <c:v>2685240</c:v>
                </c:pt>
                <c:pt idx="542">
                  <c:v>2691340</c:v>
                </c:pt>
                <c:pt idx="543">
                  <c:v>2697460</c:v>
                </c:pt>
                <c:pt idx="544">
                  <c:v>2703600</c:v>
                </c:pt>
                <c:pt idx="545">
                  <c:v>2709770</c:v>
                </c:pt>
                <c:pt idx="546">
                  <c:v>2715970</c:v>
                </c:pt>
                <c:pt idx="547">
                  <c:v>2722180</c:v>
                </c:pt>
                <c:pt idx="548">
                  <c:v>2728420</c:v>
                </c:pt>
                <c:pt idx="549">
                  <c:v>2734680</c:v>
                </c:pt>
                <c:pt idx="550">
                  <c:v>2740960</c:v>
                </c:pt>
                <c:pt idx="551">
                  <c:v>2747280</c:v>
                </c:pt>
                <c:pt idx="552">
                  <c:v>2753610</c:v>
                </c:pt>
                <c:pt idx="553">
                  <c:v>2759970</c:v>
                </c:pt>
                <c:pt idx="554">
                  <c:v>2766350</c:v>
                </c:pt>
                <c:pt idx="555">
                  <c:v>2772760</c:v>
                </c:pt>
                <c:pt idx="556">
                  <c:v>2779190</c:v>
                </c:pt>
                <c:pt idx="557">
                  <c:v>2785650</c:v>
                </c:pt>
                <c:pt idx="558">
                  <c:v>2792130</c:v>
                </c:pt>
                <c:pt idx="559">
                  <c:v>2798640</c:v>
                </c:pt>
                <c:pt idx="560">
                  <c:v>2805170</c:v>
                </c:pt>
              </c:numCache>
            </c:numRef>
          </c:yVal>
          <c:smooth val="1"/>
        </c:ser>
        <c:ser>
          <c:idx val="3"/>
          <c:order val="3"/>
          <c:tx>
            <c:strRef>
              <c:f>Employment!$E$2</c:f>
              <c:strCache>
                <c:ptCount val="1"/>
                <c:pt idx="0">
                  <c:v>BAU</c:v>
                </c:pt>
              </c:strCache>
            </c:strRef>
          </c:tx>
          <c:spPr>
            <a:ln w="19050" cap="rnd">
              <a:solidFill>
                <a:schemeClr val="accent4"/>
              </a:solidFill>
              <a:round/>
            </a:ln>
            <a:effectLst/>
          </c:spPr>
          <c:marker>
            <c:symbol val="none"/>
          </c:marker>
          <c:xVal>
            <c:numRef>
              <c:f>Employment!$A$3:$A$563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Employment!$E$3:$E$563</c:f>
              <c:numCache>
                <c:formatCode>0.00E+00</c:formatCode>
                <c:ptCount val="561"/>
                <c:pt idx="0">
                  <c:v>2387410</c:v>
                </c:pt>
                <c:pt idx="1">
                  <c:v>2387380</c:v>
                </c:pt>
                <c:pt idx="2">
                  <c:v>2384310</c:v>
                </c:pt>
                <c:pt idx="3">
                  <c:v>2378320</c:v>
                </c:pt>
                <c:pt idx="4">
                  <c:v>2369640</c:v>
                </c:pt>
                <c:pt idx="5">
                  <c:v>2358500</c:v>
                </c:pt>
                <c:pt idx="6">
                  <c:v>2345190</c:v>
                </c:pt>
                <c:pt idx="7">
                  <c:v>2330030</c:v>
                </c:pt>
                <c:pt idx="8">
                  <c:v>2313340</c:v>
                </c:pt>
                <c:pt idx="9">
                  <c:v>2295450</c:v>
                </c:pt>
                <c:pt idx="10">
                  <c:v>2276030</c:v>
                </c:pt>
                <c:pt idx="11">
                  <c:v>2255450</c:v>
                </c:pt>
                <c:pt idx="12">
                  <c:v>2233940</c:v>
                </c:pt>
                <c:pt idx="13">
                  <c:v>2211630</c:v>
                </c:pt>
                <c:pt idx="14">
                  <c:v>2188540</c:v>
                </c:pt>
                <c:pt idx="15">
                  <c:v>2164650</c:v>
                </c:pt>
                <c:pt idx="16">
                  <c:v>2139860</c:v>
                </c:pt>
                <c:pt idx="17">
                  <c:v>2114060</c:v>
                </c:pt>
                <c:pt idx="18">
                  <c:v>2087000</c:v>
                </c:pt>
                <c:pt idx="19">
                  <c:v>2058530</c:v>
                </c:pt>
                <c:pt idx="20">
                  <c:v>2028690</c:v>
                </c:pt>
                <c:pt idx="21">
                  <c:v>1997650</c:v>
                </c:pt>
                <c:pt idx="22">
                  <c:v>1965670</c:v>
                </c:pt>
                <c:pt idx="23">
                  <c:v>1933070</c:v>
                </c:pt>
                <c:pt idx="24">
                  <c:v>1900250</c:v>
                </c:pt>
                <c:pt idx="25">
                  <c:v>1867620</c:v>
                </c:pt>
                <c:pt idx="26">
                  <c:v>1835970</c:v>
                </c:pt>
                <c:pt idx="27">
                  <c:v>1805690</c:v>
                </c:pt>
                <c:pt idx="28">
                  <c:v>1777120</c:v>
                </c:pt>
                <c:pt idx="29">
                  <c:v>1750550</c:v>
                </c:pt>
                <c:pt idx="30">
                  <c:v>1726190</c:v>
                </c:pt>
                <c:pt idx="31">
                  <c:v>1704260</c:v>
                </c:pt>
                <c:pt idx="32">
                  <c:v>1684910</c:v>
                </c:pt>
                <c:pt idx="33">
                  <c:v>1668270</c:v>
                </c:pt>
                <c:pt idx="34">
                  <c:v>1654460</c:v>
                </c:pt>
                <c:pt idx="35">
                  <c:v>1643570</c:v>
                </c:pt>
                <c:pt idx="36">
                  <c:v>1635580</c:v>
                </c:pt>
                <c:pt idx="37">
                  <c:v>1630360</c:v>
                </c:pt>
                <c:pt idx="38">
                  <c:v>1627740</c:v>
                </c:pt>
                <c:pt idx="39">
                  <c:v>1627470</c:v>
                </c:pt>
                <c:pt idx="40">
                  <c:v>1629280</c:v>
                </c:pt>
                <c:pt idx="41">
                  <c:v>1632870</c:v>
                </c:pt>
                <c:pt idx="42">
                  <c:v>1637420</c:v>
                </c:pt>
                <c:pt idx="43">
                  <c:v>1642630</c:v>
                </c:pt>
                <c:pt idx="44">
                  <c:v>1648220</c:v>
                </c:pt>
                <c:pt idx="45">
                  <c:v>1654000</c:v>
                </c:pt>
                <c:pt idx="46">
                  <c:v>1659800</c:v>
                </c:pt>
                <c:pt idx="47">
                  <c:v>1665470</c:v>
                </c:pt>
                <c:pt idx="48">
                  <c:v>1670910</c:v>
                </c:pt>
                <c:pt idx="49">
                  <c:v>1676030</c:v>
                </c:pt>
                <c:pt idx="50">
                  <c:v>1682030</c:v>
                </c:pt>
                <c:pt idx="51">
                  <c:v>1688800</c:v>
                </c:pt>
                <c:pt idx="52">
                  <c:v>1696180</c:v>
                </c:pt>
                <c:pt idx="53">
                  <c:v>1704080</c:v>
                </c:pt>
                <c:pt idx="54">
                  <c:v>1712380</c:v>
                </c:pt>
                <c:pt idx="55">
                  <c:v>1721000</c:v>
                </c:pt>
                <c:pt idx="56">
                  <c:v>1729850</c:v>
                </c:pt>
                <c:pt idx="57">
                  <c:v>1738840</c:v>
                </c:pt>
                <c:pt idx="58">
                  <c:v>1746940</c:v>
                </c:pt>
                <c:pt idx="59">
                  <c:v>1754170</c:v>
                </c:pt>
                <c:pt idx="60">
                  <c:v>1760590</c:v>
                </c:pt>
                <c:pt idx="61">
                  <c:v>1766290</c:v>
                </c:pt>
                <c:pt idx="62">
                  <c:v>1771350</c:v>
                </c:pt>
                <c:pt idx="63">
                  <c:v>1775840</c:v>
                </c:pt>
                <c:pt idx="64">
                  <c:v>1779870</c:v>
                </c:pt>
                <c:pt idx="65">
                  <c:v>1783510</c:v>
                </c:pt>
                <c:pt idx="66">
                  <c:v>1787310</c:v>
                </c:pt>
                <c:pt idx="67">
                  <c:v>1791320</c:v>
                </c:pt>
                <c:pt idx="68">
                  <c:v>1795550</c:v>
                </c:pt>
                <c:pt idx="69">
                  <c:v>1800030</c:v>
                </c:pt>
                <c:pt idx="70">
                  <c:v>1804730</c:v>
                </c:pt>
                <c:pt idx="71">
                  <c:v>1809630</c:v>
                </c:pt>
                <c:pt idx="72">
                  <c:v>1814700</c:v>
                </c:pt>
                <c:pt idx="73">
                  <c:v>1819920</c:v>
                </c:pt>
                <c:pt idx="74">
                  <c:v>1825820</c:v>
                </c:pt>
                <c:pt idx="75">
                  <c:v>1832290</c:v>
                </c:pt>
                <c:pt idx="76">
                  <c:v>1839240</c:v>
                </c:pt>
                <c:pt idx="77">
                  <c:v>1846530</c:v>
                </c:pt>
                <c:pt idx="78">
                  <c:v>1854030</c:v>
                </c:pt>
                <c:pt idx="79">
                  <c:v>1861590</c:v>
                </c:pt>
                <c:pt idx="80">
                  <c:v>1869080</c:v>
                </c:pt>
                <c:pt idx="81">
                  <c:v>1876370</c:v>
                </c:pt>
                <c:pt idx="82">
                  <c:v>1882200</c:v>
                </c:pt>
                <c:pt idx="83">
                  <c:v>1886570</c:v>
                </c:pt>
                <c:pt idx="84">
                  <c:v>1889430</c:v>
                </c:pt>
                <c:pt idx="85">
                  <c:v>1890780</c:v>
                </c:pt>
                <c:pt idx="86">
                  <c:v>1890600</c:v>
                </c:pt>
                <c:pt idx="87">
                  <c:v>1888870</c:v>
                </c:pt>
                <c:pt idx="88">
                  <c:v>1885560</c:v>
                </c:pt>
                <c:pt idx="89">
                  <c:v>1880660</c:v>
                </c:pt>
                <c:pt idx="90">
                  <c:v>1874510</c:v>
                </c:pt>
                <c:pt idx="91">
                  <c:v>1867050</c:v>
                </c:pt>
                <c:pt idx="92">
                  <c:v>1858330</c:v>
                </c:pt>
                <c:pt idx="93">
                  <c:v>1848430</c:v>
                </c:pt>
                <c:pt idx="94">
                  <c:v>1837540</c:v>
                </c:pt>
                <c:pt idx="95">
                  <c:v>1825840</c:v>
                </c:pt>
                <c:pt idx="96">
                  <c:v>1813570</c:v>
                </c:pt>
                <c:pt idx="97">
                  <c:v>1800950</c:v>
                </c:pt>
                <c:pt idx="98">
                  <c:v>1787680</c:v>
                </c:pt>
                <c:pt idx="99">
                  <c:v>1774080</c:v>
                </c:pt>
                <c:pt idx="100">
                  <c:v>1760380</c:v>
                </c:pt>
                <c:pt idx="101">
                  <c:v>1746770</c:v>
                </c:pt>
                <c:pt idx="102">
                  <c:v>1733360</c:v>
                </c:pt>
                <c:pt idx="103">
                  <c:v>1720240</c:v>
                </c:pt>
                <c:pt idx="104">
                  <c:v>1707450</c:v>
                </c:pt>
                <c:pt idx="105">
                  <c:v>1695000</c:v>
                </c:pt>
                <c:pt idx="106">
                  <c:v>1682170</c:v>
                </c:pt>
                <c:pt idx="107">
                  <c:v>1669020</c:v>
                </c:pt>
                <c:pt idx="108">
                  <c:v>1655630</c:v>
                </c:pt>
                <c:pt idx="109">
                  <c:v>1642100</c:v>
                </c:pt>
                <c:pt idx="110">
                  <c:v>1628500</c:v>
                </c:pt>
                <c:pt idx="111">
                  <c:v>1614940</c:v>
                </c:pt>
                <c:pt idx="112">
                  <c:v>1601480</c:v>
                </c:pt>
                <c:pt idx="113">
                  <c:v>1588220</c:v>
                </c:pt>
                <c:pt idx="114">
                  <c:v>1577950</c:v>
                </c:pt>
                <c:pt idx="115">
                  <c:v>1570420</c:v>
                </c:pt>
                <c:pt idx="116">
                  <c:v>1565400</c:v>
                </c:pt>
                <c:pt idx="117">
                  <c:v>1562640</c:v>
                </c:pt>
                <c:pt idx="118">
                  <c:v>1561900</c:v>
                </c:pt>
                <c:pt idx="119">
                  <c:v>1562950</c:v>
                </c:pt>
                <c:pt idx="120">
                  <c:v>1565540</c:v>
                </c:pt>
                <c:pt idx="121">
                  <c:v>1569450</c:v>
                </c:pt>
                <c:pt idx="122">
                  <c:v>1572670</c:v>
                </c:pt>
                <c:pt idx="123">
                  <c:v>1575180</c:v>
                </c:pt>
                <c:pt idx="124">
                  <c:v>1577040</c:v>
                </c:pt>
                <c:pt idx="125">
                  <c:v>1578290</c:v>
                </c:pt>
                <c:pt idx="126">
                  <c:v>1579000</c:v>
                </c:pt>
                <c:pt idx="127">
                  <c:v>1579250</c:v>
                </c:pt>
                <c:pt idx="128">
                  <c:v>1579120</c:v>
                </c:pt>
                <c:pt idx="129">
                  <c:v>1578710</c:v>
                </c:pt>
                <c:pt idx="130">
                  <c:v>1577940</c:v>
                </c:pt>
                <c:pt idx="131">
                  <c:v>1576920</c:v>
                </c:pt>
                <c:pt idx="132">
                  <c:v>1575740</c:v>
                </c:pt>
                <c:pt idx="133">
                  <c:v>1574470</c:v>
                </c:pt>
                <c:pt idx="134">
                  <c:v>1573200</c:v>
                </c:pt>
                <c:pt idx="135">
                  <c:v>1571990</c:v>
                </c:pt>
                <c:pt idx="136">
                  <c:v>1570900</c:v>
                </c:pt>
                <c:pt idx="137">
                  <c:v>1569990</c:v>
                </c:pt>
                <c:pt idx="138">
                  <c:v>1569250</c:v>
                </c:pt>
                <c:pt idx="139">
                  <c:v>1568700</c:v>
                </c:pt>
                <c:pt idx="140">
                  <c:v>1568380</c:v>
                </c:pt>
                <c:pt idx="141">
                  <c:v>1568310</c:v>
                </c:pt>
                <c:pt idx="142">
                  <c:v>1568480</c:v>
                </c:pt>
                <c:pt idx="143">
                  <c:v>1568910</c:v>
                </c:pt>
                <c:pt idx="144">
                  <c:v>1569570</c:v>
                </c:pt>
                <c:pt idx="145">
                  <c:v>1570480</c:v>
                </c:pt>
                <c:pt idx="146">
                  <c:v>1572690</c:v>
                </c:pt>
                <c:pt idx="147">
                  <c:v>1576090</c:v>
                </c:pt>
                <c:pt idx="148">
                  <c:v>1580600</c:v>
                </c:pt>
                <c:pt idx="149">
                  <c:v>1586110</c:v>
                </c:pt>
                <c:pt idx="150">
                  <c:v>1592550</c:v>
                </c:pt>
                <c:pt idx="151">
                  <c:v>1599830</c:v>
                </c:pt>
                <c:pt idx="152">
                  <c:v>1607910</c:v>
                </c:pt>
                <c:pt idx="153">
                  <c:v>1616720</c:v>
                </c:pt>
                <c:pt idx="154">
                  <c:v>1626220</c:v>
                </c:pt>
                <c:pt idx="155">
                  <c:v>1636370</c:v>
                </c:pt>
                <c:pt idx="156">
                  <c:v>1647130</c:v>
                </c:pt>
                <c:pt idx="157">
                  <c:v>1658430</c:v>
                </c:pt>
                <c:pt idx="158">
                  <c:v>1670210</c:v>
                </c:pt>
                <c:pt idx="159">
                  <c:v>1682390</c:v>
                </c:pt>
                <c:pt idx="160">
                  <c:v>1694920</c:v>
                </c:pt>
                <c:pt idx="161">
                  <c:v>1707990</c:v>
                </c:pt>
                <c:pt idx="162">
                  <c:v>1720630</c:v>
                </c:pt>
                <c:pt idx="163">
                  <c:v>1732830</c:v>
                </c:pt>
                <c:pt idx="164">
                  <c:v>1744520</c:v>
                </c:pt>
                <c:pt idx="165">
                  <c:v>1755640</c:v>
                </c:pt>
                <c:pt idx="166">
                  <c:v>1766080</c:v>
                </c:pt>
                <c:pt idx="167">
                  <c:v>1775750</c:v>
                </c:pt>
                <c:pt idx="168">
                  <c:v>1784550</c:v>
                </c:pt>
                <c:pt idx="169">
                  <c:v>1792360</c:v>
                </c:pt>
                <c:pt idx="170">
                  <c:v>1798460</c:v>
                </c:pt>
                <c:pt idx="171">
                  <c:v>1802810</c:v>
                </c:pt>
                <c:pt idx="172">
                  <c:v>1805440</c:v>
                </c:pt>
                <c:pt idx="173">
                  <c:v>1806400</c:v>
                </c:pt>
                <c:pt idx="174">
                  <c:v>1805760</c:v>
                </c:pt>
                <c:pt idx="175">
                  <c:v>1803630</c:v>
                </c:pt>
                <c:pt idx="176">
                  <c:v>1800140</c:v>
                </c:pt>
                <c:pt idx="177">
                  <c:v>1795380</c:v>
                </c:pt>
                <c:pt idx="178">
                  <c:v>1790060</c:v>
                </c:pt>
                <c:pt idx="179">
                  <c:v>1784250</c:v>
                </c:pt>
                <c:pt idx="180">
                  <c:v>1778010</c:v>
                </c:pt>
                <c:pt idx="181">
                  <c:v>1771420</c:v>
                </c:pt>
                <c:pt idx="182">
                  <c:v>1764550</c:v>
                </c:pt>
                <c:pt idx="183">
                  <c:v>1757490</c:v>
                </c:pt>
                <c:pt idx="184">
                  <c:v>1750300</c:v>
                </c:pt>
                <c:pt idx="185">
                  <c:v>1743050</c:v>
                </c:pt>
                <c:pt idx="186">
                  <c:v>1735300</c:v>
                </c:pt>
                <c:pt idx="187">
                  <c:v>1727180</c:v>
                </c:pt>
                <c:pt idx="188">
                  <c:v>1718810</c:v>
                </c:pt>
                <c:pt idx="189">
                  <c:v>1710290</c:v>
                </c:pt>
                <c:pt idx="190">
                  <c:v>1701720</c:v>
                </c:pt>
                <c:pt idx="191">
                  <c:v>1693180</c:v>
                </c:pt>
                <c:pt idx="192">
                  <c:v>1684760</c:v>
                </c:pt>
                <c:pt idx="193">
                  <c:v>1676510</c:v>
                </c:pt>
                <c:pt idx="194">
                  <c:v>1671030</c:v>
                </c:pt>
                <c:pt idx="195">
                  <c:v>1668060</c:v>
                </c:pt>
                <c:pt idx="196">
                  <c:v>1667390</c:v>
                </c:pt>
                <c:pt idx="197">
                  <c:v>1668810</c:v>
                </c:pt>
                <c:pt idx="198">
                  <c:v>1672110</c:v>
                </c:pt>
                <c:pt idx="199">
                  <c:v>1677120</c:v>
                </c:pt>
                <c:pt idx="200">
                  <c:v>1683640</c:v>
                </c:pt>
                <c:pt idx="201">
                  <c:v>1691530</c:v>
                </c:pt>
                <c:pt idx="202">
                  <c:v>1700550</c:v>
                </c:pt>
                <c:pt idx="203">
                  <c:v>1710570</c:v>
                </c:pt>
                <c:pt idx="204">
                  <c:v>1721460</c:v>
                </c:pt>
                <c:pt idx="205">
                  <c:v>1733100</c:v>
                </c:pt>
                <c:pt idx="206">
                  <c:v>1745380</c:v>
                </c:pt>
                <c:pt idx="207">
                  <c:v>1758200</c:v>
                </c:pt>
                <c:pt idx="208">
                  <c:v>1771460</c:v>
                </c:pt>
                <c:pt idx="209">
                  <c:v>1785080</c:v>
                </c:pt>
                <c:pt idx="210">
                  <c:v>1797620</c:v>
                </c:pt>
                <c:pt idx="211">
                  <c:v>1809160</c:v>
                </c:pt>
                <c:pt idx="212">
                  <c:v>1819760</c:v>
                </c:pt>
                <c:pt idx="213">
                  <c:v>1829500</c:v>
                </c:pt>
                <c:pt idx="214">
                  <c:v>1838390</c:v>
                </c:pt>
                <c:pt idx="215">
                  <c:v>1846500</c:v>
                </c:pt>
                <c:pt idx="216">
                  <c:v>1853830</c:v>
                </c:pt>
                <c:pt idx="217">
                  <c:v>1860420</c:v>
                </c:pt>
                <c:pt idx="218">
                  <c:v>1866140</c:v>
                </c:pt>
                <c:pt idx="219">
                  <c:v>1871030</c:v>
                </c:pt>
                <c:pt idx="220">
                  <c:v>1875100</c:v>
                </c:pt>
                <c:pt idx="221">
                  <c:v>1878360</c:v>
                </c:pt>
                <c:pt idx="222">
                  <c:v>1880760</c:v>
                </c:pt>
                <c:pt idx="223">
                  <c:v>1882300</c:v>
                </c:pt>
                <c:pt idx="224">
                  <c:v>1882910</c:v>
                </c:pt>
                <c:pt idx="225">
                  <c:v>1882570</c:v>
                </c:pt>
                <c:pt idx="226">
                  <c:v>1885710</c:v>
                </c:pt>
                <c:pt idx="227">
                  <c:v>1891640</c:v>
                </c:pt>
                <c:pt idx="228">
                  <c:v>1899760</c:v>
                </c:pt>
                <c:pt idx="229">
                  <c:v>1909510</c:v>
                </c:pt>
                <c:pt idx="230">
                  <c:v>1920390</c:v>
                </c:pt>
                <c:pt idx="231">
                  <c:v>1931930</c:v>
                </c:pt>
                <c:pt idx="232">
                  <c:v>1943720</c:v>
                </c:pt>
                <c:pt idx="233">
                  <c:v>1955380</c:v>
                </c:pt>
                <c:pt idx="234">
                  <c:v>1959350</c:v>
                </c:pt>
                <c:pt idx="235">
                  <c:v>1956420</c:v>
                </c:pt>
                <c:pt idx="236">
                  <c:v>1947410</c:v>
                </c:pt>
                <c:pt idx="237">
                  <c:v>1933110</c:v>
                </c:pt>
                <c:pt idx="238">
                  <c:v>1914310</c:v>
                </c:pt>
                <c:pt idx="239">
                  <c:v>1891780</c:v>
                </c:pt>
                <c:pt idx="240">
                  <c:v>1866240</c:v>
                </c:pt>
                <c:pt idx="241">
                  <c:v>1838370</c:v>
                </c:pt>
                <c:pt idx="242">
                  <c:v>1808440</c:v>
                </c:pt>
                <c:pt idx="243">
                  <c:v>1777100</c:v>
                </c:pt>
                <c:pt idx="244">
                  <c:v>1744850</c:v>
                </c:pt>
                <c:pt idx="245">
                  <c:v>1712070</c:v>
                </c:pt>
                <c:pt idx="246">
                  <c:v>1679050</c:v>
                </c:pt>
                <c:pt idx="247">
                  <c:v>1646010</c:v>
                </c:pt>
                <c:pt idx="248">
                  <c:v>1613110</c:v>
                </c:pt>
                <c:pt idx="249">
                  <c:v>1580450</c:v>
                </c:pt>
                <c:pt idx="250">
                  <c:v>1554260</c:v>
                </c:pt>
                <c:pt idx="251">
                  <c:v>1533750</c:v>
                </c:pt>
                <c:pt idx="252">
                  <c:v>1518250</c:v>
                </c:pt>
                <c:pt idx="253">
                  <c:v>1507180</c:v>
                </c:pt>
                <c:pt idx="254">
                  <c:v>1500040</c:v>
                </c:pt>
                <c:pt idx="255">
                  <c:v>1496400</c:v>
                </c:pt>
                <c:pt idx="256">
                  <c:v>1495880</c:v>
                </c:pt>
                <c:pt idx="257">
                  <c:v>1498170</c:v>
                </c:pt>
                <c:pt idx="258">
                  <c:v>1499420</c:v>
                </c:pt>
                <c:pt idx="259">
                  <c:v>1499850</c:v>
                </c:pt>
                <c:pt idx="260">
                  <c:v>1499590</c:v>
                </c:pt>
                <c:pt idx="261">
                  <c:v>1498800</c:v>
                </c:pt>
                <c:pt idx="262">
                  <c:v>1497540</c:v>
                </c:pt>
                <c:pt idx="263">
                  <c:v>1495890</c:v>
                </c:pt>
                <c:pt idx="264">
                  <c:v>1493890</c:v>
                </c:pt>
                <c:pt idx="265">
                  <c:v>1491590</c:v>
                </c:pt>
                <c:pt idx="266">
                  <c:v>1489320</c:v>
                </c:pt>
                <c:pt idx="267">
                  <c:v>1487060</c:v>
                </c:pt>
                <c:pt idx="268">
                  <c:v>1484780</c:v>
                </c:pt>
                <c:pt idx="269">
                  <c:v>1482470</c:v>
                </c:pt>
                <c:pt idx="270">
                  <c:v>1480130</c:v>
                </c:pt>
                <c:pt idx="271">
                  <c:v>1477770</c:v>
                </c:pt>
                <c:pt idx="272">
                  <c:v>1475400</c:v>
                </c:pt>
                <c:pt idx="273">
                  <c:v>1473010</c:v>
                </c:pt>
                <c:pt idx="274">
                  <c:v>1471330</c:v>
                </c:pt>
                <c:pt idx="275">
                  <c:v>1470280</c:v>
                </c:pt>
                <c:pt idx="276">
                  <c:v>1469790</c:v>
                </c:pt>
                <c:pt idx="277">
                  <c:v>1469810</c:v>
                </c:pt>
                <c:pt idx="278">
                  <c:v>1470290</c:v>
                </c:pt>
                <c:pt idx="279">
                  <c:v>1471180</c:v>
                </c:pt>
                <c:pt idx="280">
                  <c:v>1472440</c:v>
                </c:pt>
                <c:pt idx="281">
                  <c:v>1474040</c:v>
                </c:pt>
                <c:pt idx="282">
                  <c:v>1475790</c:v>
                </c:pt>
                <c:pt idx="283">
                  <c:v>1477680</c:v>
                </c:pt>
                <c:pt idx="284">
                  <c:v>1479720</c:v>
                </c:pt>
                <c:pt idx="285">
                  <c:v>1481880</c:v>
                </c:pt>
                <c:pt idx="286">
                  <c:v>1484160</c:v>
                </c:pt>
                <c:pt idx="287">
                  <c:v>1486540</c:v>
                </c:pt>
                <c:pt idx="288">
                  <c:v>1489020</c:v>
                </c:pt>
                <c:pt idx="289">
                  <c:v>1491600</c:v>
                </c:pt>
                <c:pt idx="290">
                  <c:v>1494300</c:v>
                </c:pt>
                <c:pt idx="291">
                  <c:v>1497120</c:v>
                </c:pt>
                <c:pt idx="292">
                  <c:v>1500060</c:v>
                </c:pt>
                <c:pt idx="293">
                  <c:v>1503090</c:v>
                </c:pt>
                <c:pt idx="294">
                  <c:v>1506220</c:v>
                </c:pt>
                <c:pt idx="295">
                  <c:v>1509430</c:v>
                </c:pt>
                <c:pt idx="296">
                  <c:v>1512710</c:v>
                </c:pt>
                <c:pt idx="297">
                  <c:v>1516070</c:v>
                </c:pt>
                <c:pt idx="298">
                  <c:v>1519430</c:v>
                </c:pt>
                <c:pt idx="299">
                  <c:v>1522800</c:v>
                </c:pt>
                <c:pt idx="300">
                  <c:v>1526180</c:v>
                </c:pt>
                <c:pt idx="301">
                  <c:v>1529580</c:v>
                </c:pt>
                <c:pt idx="302">
                  <c:v>1532980</c:v>
                </c:pt>
                <c:pt idx="303">
                  <c:v>1536400</c:v>
                </c:pt>
                <c:pt idx="304">
                  <c:v>1539840</c:v>
                </c:pt>
                <c:pt idx="305">
                  <c:v>1543290</c:v>
                </c:pt>
                <c:pt idx="306">
                  <c:v>1546790</c:v>
                </c:pt>
                <c:pt idx="307">
                  <c:v>1550350</c:v>
                </c:pt>
                <c:pt idx="308">
                  <c:v>1553940</c:v>
                </c:pt>
                <c:pt idx="309">
                  <c:v>1557580</c:v>
                </c:pt>
                <c:pt idx="310">
                  <c:v>1561270</c:v>
                </c:pt>
                <c:pt idx="311">
                  <c:v>1564990</c:v>
                </c:pt>
                <c:pt idx="312">
                  <c:v>1568750</c:v>
                </c:pt>
                <c:pt idx="313">
                  <c:v>1572550</c:v>
                </c:pt>
                <c:pt idx="314">
                  <c:v>1576420</c:v>
                </c:pt>
                <c:pt idx="315">
                  <c:v>1580370</c:v>
                </c:pt>
                <c:pt idx="316">
                  <c:v>1584390</c:v>
                </c:pt>
                <c:pt idx="317">
                  <c:v>1588460</c:v>
                </c:pt>
                <c:pt idx="318">
                  <c:v>1592600</c:v>
                </c:pt>
                <c:pt idx="319">
                  <c:v>1596790</c:v>
                </c:pt>
                <c:pt idx="320">
                  <c:v>1601030</c:v>
                </c:pt>
                <c:pt idx="321">
                  <c:v>1605320</c:v>
                </c:pt>
                <c:pt idx="322">
                  <c:v>1609350</c:v>
                </c:pt>
                <c:pt idx="323">
                  <c:v>1613160</c:v>
                </c:pt>
                <c:pt idx="324">
                  <c:v>1616780</c:v>
                </c:pt>
                <c:pt idx="325">
                  <c:v>1620240</c:v>
                </c:pt>
                <c:pt idx="326">
                  <c:v>1623570</c:v>
                </c:pt>
                <c:pt idx="327">
                  <c:v>1626790</c:v>
                </c:pt>
                <c:pt idx="328">
                  <c:v>1629920</c:v>
                </c:pt>
                <c:pt idx="329">
                  <c:v>1632990</c:v>
                </c:pt>
                <c:pt idx="330">
                  <c:v>1636070</c:v>
                </c:pt>
                <c:pt idx="331">
                  <c:v>1639170</c:v>
                </c:pt>
                <c:pt idx="332">
                  <c:v>1642310</c:v>
                </c:pt>
                <c:pt idx="333">
                  <c:v>1645480</c:v>
                </c:pt>
                <c:pt idx="334">
                  <c:v>1648710</c:v>
                </c:pt>
                <c:pt idx="335">
                  <c:v>1651980</c:v>
                </c:pt>
                <c:pt idx="336">
                  <c:v>1655300</c:v>
                </c:pt>
                <c:pt idx="337">
                  <c:v>1658670</c:v>
                </c:pt>
                <c:pt idx="338">
                  <c:v>1662000</c:v>
                </c:pt>
                <c:pt idx="339">
                  <c:v>1665290</c:v>
                </c:pt>
                <c:pt idx="340">
                  <c:v>1668570</c:v>
                </c:pt>
                <c:pt idx="341">
                  <c:v>1671830</c:v>
                </c:pt>
                <c:pt idx="342">
                  <c:v>1675080</c:v>
                </c:pt>
                <c:pt idx="343">
                  <c:v>1678340</c:v>
                </c:pt>
                <c:pt idx="344">
                  <c:v>1681600</c:v>
                </c:pt>
                <c:pt idx="345">
                  <c:v>1684870</c:v>
                </c:pt>
                <c:pt idx="346">
                  <c:v>1688190</c:v>
                </c:pt>
                <c:pt idx="347">
                  <c:v>1691570</c:v>
                </c:pt>
                <c:pt idx="348">
                  <c:v>1695000</c:v>
                </c:pt>
                <c:pt idx="349">
                  <c:v>1698470</c:v>
                </c:pt>
                <c:pt idx="350">
                  <c:v>1702000</c:v>
                </c:pt>
                <c:pt idx="351">
                  <c:v>1705560</c:v>
                </c:pt>
                <c:pt idx="352">
                  <c:v>1709170</c:v>
                </c:pt>
                <c:pt idx="353">
                  <c:v>1712830</c:v>
                </c:pt>
                <c:pt idx="354">
                  <c:v>1716440</c:v>
                </c:pt>
                <c:pt idx="355">
                  <c:v>1720030</c:v>
                </c:pt>
                <c:pt idx="356">
                  <c:v>1723600</c:v>
                </c:pt>
                <c:pt idx="357">
                  <c:v>1727160</c:v>
                </c:pt>
                <c:pt idx="358">
                  <c:v>1730700</c:v>
                </c:pt>
                <c:pt idx="359">
                  <c:v>1734240</c:v>
                </c:pt>
                <c:pt idx="360">
                  <c:v>1737780</c:v>
                </c:pt>
                <c:pt idx="361">
                  <c:v>1741320</c:v>
                </c:pt>
                <c:pt idx="362">
                  <c:v>1744840</c:v>
                </c:pt>
                <c:pt idx="363">
                  <c:v>1748340</c:v>
                </c:pt>
                <c:pt idx="364">
                  <c:v>1751830</c:v>
                </c:pt>
                <c:pt idx="365">
                  <c:v>1755320</c:v>
                </c:pt>
                <c:pt idx="366">
                  <c:v>1758800</c:v>
                </c:pt>
                <c:pt idx="367">
                  <c:v>1762290</c:v>
                </c:pt>
                <c:pt idx="368">
                  <c:v>1765780</c:v>
                </c:pt>
                <c:pt idx="369">
                  <c:v>1769270</c:v>
                </c:pt>
                <c:pt idx="370">
                  <c:v>1772830</c:v>
                </c:pt>
                <c:pt idx="371">
                  <c:v>1776440</c:v>
                </c:pt>
                <c:pt idx="372">
                  <c:v>1780110</c:v>
                </c:pt>
                <c:pt idx="373">
                  <c:v>1783830</c:v>
                </c:pt>
                <c:pt idx="374">
                  <c:v>1787600</c:v>
                </c:pt>
                <c:pt idx="375">
                  <c:v>1791410</c:v>
                </c:pt>
                <c:pt idx="376">
                  <c:v>1795270</c:v>
                </c:pt>
                <c:pt idx="377">
                  <c:v>1799170</c:v>
                </c:pt>
                <c:pt idx="378">
                  <c:v>1803030</c:v>
                </c:pt>
                <c:pt idx="379">
                  <c:v>1806860</c:v>
                </c:pt>
                <c:pt idx="380">
                  <c:v>1810650</c:v>
                </c:pt>
                <c:pt idx="381">
                  <c:v>1814430</c:v>
                </c:pt>
                <c:pt idx="382">
                  <c:v>1818190</c:v>
                </c:pt>
                <c:pt idx="383">
                  <c:v>1821930</c:v>
                </c:pt>
                <c:pt idx="384">
                  <c:v>1825670</c:v>
                </c:pt>
                <c:pt idx="385">
                  <c:v>1829410</c:v>
                </c:pt>
                <c:pt idx="386">
                  <c:v>1833200</c:v>
                </c:pt>
                <c:pt idx="387">
                  <c:v>1837030</c:v>
                </c:pt>
                <c:pt idx="388">
                  <c:v>1840910</c:v>
                </c:pt>
                <c:pt idx="389">
                  <c:v>1844830</c:v>
                </c:pt>
                <c:pt idx="390">
                  <c:v>1848790</c:v>
                </c:pt>
                <c:pt idx="391">
                  <c:v>1852790</c:v>
                </c:pt>
                <c:pt idx="392">
                  <c:v>1856820</c:v>
                </c:pt>
                <c:pt idx="393">
                  <c:v>1860900</c:v>
                </c:pt>
                <c:pt idx="394">
                  <c:v>1864860</c:v>
                </c:pt>
                <c:pt idx="395">
                  <c:v>1868710</c:v>
                </c:pt>
                <c:pt idx="396">
                  <c:v>1872480</c:v>
                </c:pt>
                <c:pt idx="397">
                  <c:v>1876170</c:v>
                </c:pt>
                <c:pt idx="398">
                  <c:v>1879800</c:v>
                </c:pt>
                <c:pt idx="399">
                  <c:v>1883390</c:v>
                </c:pt>
                <c:pt idx="400">
                  <c:v>1886920</c:v>
                </c:pt>
                <c:pt idx="401">
                  <c:v>1890430</c:v>
                </c:pt>
                <c:pt idx="402">
                  <c:v>1893950</c:v>
                </c:pt>
                <c:pt idx="403">
                  <c:v>1897480</c:v>
                </c:pt>
                <c:pt idx="404">
                  <c:v>1901010</c:v>
                </c:pt>
                <c:pt idx="405">
                  <c:v>1904560</c:v>
                </c:pt>
                <c:pt idx="406">
                  <c:v>1908100</c:v>
                </c:pt>
                <c:pt idx="407">
                  <c:v>1911630</c:v>
                </c:pt>
                <c:pt idx="408">
                  <c:v>1915150</c:v>
                </c:pt>
                <c:pt idx="409">
                  <c:v>1918630</c:v>
                </c:pt>
                <c:pt idx="410">
                  <c:v>1922100</c:v>
                </c:pt>
                <c:pt idx="411">
                  <c:v>1925530</c:v>
                </c:pt>
                <c:pt idx="412">
                  <c:v>1928930</c:v>
                </c:pt>
                <c:pt idx="413">
                  <c:v>1932270</c:v>
                </c:pt>
                <c:pt idx="414">
                  <c:v>1935570</c:v>
                </c:pt>
                <c:pt idx="415">
                  <c:v>1938820</c:v>
                </c:pt>
                <c:pt idx="416">
                  <c:v>1942030</c:v>
                </c:pt>
                <c:pt idx="417">
                  <c:v>1945180</c:v>
                </c:pt>
                <c:pt idx="418">
                  <c:v>1948270</c:v>
                </c:pt>
                <c:pt idx="419">
                  <c:v>1951300</c:v>
                </c:pt>
                <c:pt idx="420">
                  <c:v>1954270</c:v>
                </c:pt>
                <c:pt idx="421">
                  <c:v>1957210</c:v>
                </c:pt>
                <c:pt idx="422">
                  <c:v>1960090</c:v>
                </c:pt>
                <c:pt idx="423">
                  <c:v>1962940</c:v>
                </c:pt>
                <c:pt idx="424">
                  <c:v>1965760</c:v>
                </c:pt>
                <c:pt idx="425">
                  <c:v>1968540</c:v>
                </c:pt>
                <c:pt idx="426">
                  <c:v>1971320</c:v>
                </c:pt>
                <c:pt idx="427">
                  <c:v>1974090</c:v>
                </c:pt>
                <c:pt idx="428">
                  <c:v>1976860</c:v>
                </c:pt>
                <c:pt idx="429">
                  <c:v>1979630</c:v>
                </c:pt>
                <c:pt idx="430">
                  <c:v>1982400</c:v>
                </c:pt>
                <c:pt idx="431">
                  <c:v>1985170</c:v>
                </c:pt>
                <c:pt idx="432">
                  <c:v>1987940</c:v>
                </c:pt>
                <c:pt idx="433">
                  <c:v>1990720</c:v>
                </c:pt>
                <c:pt idx="434">
                  <c:v>1993490</c:v>
                </c:pt>
                <c:pt idx="435">
                  <c:v>1996250</c:v>
                </c:pt>
                <c:pt idx="436">
                  <c:v>1999020</c:v>
                </c:pt>
                <c:pt idx="437">
                  <c:v>2001780</c:v>
                </c:pt>
                <c:pt idx="438">
                  <c:v>2004530</c:v>
                </c:pt>
                <c:pt idx="439">
                  <c:v>2007300</c:v>
                </c:pt>
                <c:pt idx="440">
                  <c:v>2010060</c:v>
                </c:pt>
                <c:pt idx="441">
                  <c:v>2012830</c:v>
                </c:pt>
                <c:pt idx="442">
                  <c:v>2015590</c:v>
                </c:pt>
                <c:pt idx="443">
                  <c:v>2018330</c:v>
                </c:pt>
                <c:pt idx="444">
                  <c:v>2021060</c:v>
                </c:pt>
                <c:pt idx="445">
                  <c:v>2023780</c:v>
                </c:pt>
                <c:pt idx="446">
                  <c:v>2026510</c:v>
                </c:pt>
                <c:pt idx="447">
                  <c:v>2029230</c:v>
                </c:pt>
                <c:pt idx="448">
                  <c:v>2031960</c:v>
                </c:pt>
                <c:pt idx="449">
                  <c:v>2034700</c:v>
                </c:pt>
                <c:pt idx="450">
                  <c:v>2037430</c:v>
                </c:pt>
                <c:pt idx="451">
                  <c:v>2040170</c:v>
                </c:pt>
                <c:pt idx="452">
                  <c:v>2042920</c:v>
                </c:pt>
                <c:pt idx="453">
                  <c:v>2045670</c:v>
                </c:pt>
                <c:pt idx="454">
                  <c:v>2048440</c:v>
                </c:pt>
                <c:pt idx="455">
                  <c:v>2051210</c:v>
                </c:pt>
                <c:pt idx="456">
                  <c:v>2054000</c:v>
                </c:pt>
                <c:pt idx="457">
                  <c:v>2056800</c:v>
                </c:pt>
                <c:pt idx="458">
                  <c:v>2059610</c:v>
                </c:pt>
                <c:pt idx="459">
                  <c:v>2062430</c:v>
                </c:pt>
                <c:pt idx="460">
                  <c:v>2065260</c:v>
                </c:pt>
                <c:pt idx="461">
                  <c:v>2068090</c:v>
                </c:pt>
                <c:pt idx="462">
                  <c:v>2070950</c:v>
                </c:pt>
                <c:pt idx="463">
                  <c:v>2073810</c:v>
                </c:pt>
                <c:pt idx="464">
                  <c:v>2076690</c:v>
                </c:pt>
                <c:pt idx="465">
                  <c:v>2079580</c:v>
                </c:pt>
                <c:pt idx="466">
                  <c:v>2082480</c:v>
                </c:pt>
                <c:pt idx="467">
                  <c:v>2085390</c:v>
                </c:pt>
                <c:pt idx="468">
                  <c:v>2088300</c:v>
                </c:pt>
                <c:pt idx="469">
                  <c:v>2091220</c:v>
                </c:pt>
                <c:pt idx="470">
                  <c:v>2094150</c:v>
                </c:pt>
                <c:pt idx="471">
                  <c:v>2097080</c:v>
                </c:pt>
                <c:pt idx="472">
                  <c:v>2100040</c:v>
                </c:pt>
                <c:pt idx="473">
                  <c:v>2103000</c:v>
                </c:pt>
                <c:pt idx="474">
                  <c:v>2105970</c:v>
                </c:pt>
                <c:pt idx="475">
                  <c:v>2108950</c:v>
                </c:pt>
                <c:pt idx="476">
                  <c:v>2111930</c:v>
                </c:pt>
                <c:pt idx="477">
                  <c:v>2114920</c:v>
                </c:pt>
                <c:pt idx="478">
                  <c:v>2117920</c:v>
                </c:pt>
                <c:pt idx="479">
                  <c:v>2120930</c:v>
                </c:pt>
                <c:pt idx="480">
                  <c:v>2123960</c:v>
                </c:pt>
                <c:pt idx="481">
                  <c:v>2126990</c:v>
                </c:pt>
                <c:pt idx="482">
                  <c:v>2130030</c:v>
                </c:pt>
                <c:pt idx="483">
                  <c:v>2133080</c:v>
                </c:pt>
                <c:pt idx="484">
                  <c:v>2136130</c:v>
                </c:pt>
                <c:pt idx="485">
                  <c:v>2139190</c:v>
                </c:pt>
                <c:pt idx="486">
                  <c:v>2142260</c:v>
                </c:pt>
                <c:pt idx="487">
                  <c:v>2145340</c:v>
                </c:pt>
                <c:pt idx="488">
                  <c:v>2148430</c:v>
                </c:pt>
                <c:pt idx="489">
                  <c:v>2151530</c:v>
                </c:pt>
                <c:pt idx="490">
                  <c:v>2154640</c:v>
                </c:pt>
                <c:pt idx="491">
                  <c:v>2157750</c:v>
                </c:pt>
                <c:pt idx="492">
                  <c:v>2160860</c:v>
                </c:pt>
                <c:pt idx="493">
                  <c:v>2163980</c:v>
                </c:pt>
                <c:pt idx="494">
                  <c:v>2167110</c:v>
                </c:pt>
                <c:pt idx="495">
                  <c:v>2170250</c:v>
                </c:pt>
                <c:pt idx="496">
                  <c:v>2173410</c:v>
                </c:pt>
                <c:pt idx="497">
                  <c:v>2176580</c:v>
                </c:pt>
                <c:pt idx="498">
                  <c:v>2179750</c:v>
                </c:pt>
                <c:pt idx="499">
                  <c:v>2182920</c:v>
                </c:pt>
                <c:pt idx="500">
                  <c:v>2186110</c:v>
                </c:pt>
                <c:pt idx="501">
                  <c:v>2189310</c:v>
                </c:pt>
                <c:pt idx="502">
                  <c:v>2192520</c:v>
                </c:pt>
                <c:pt idx="503">
                  <c:v>2195730</c:v>
                </c:pt>
                <c:pt idx="504">
                  <c:v>2198970</c:v>
                </c:pt>
                <c:pt idx="505">
                  <c:v>2202210</c:v>
                </c:pt>
                <c:pt idx="506">
                  <c:v>2205460</c:v>
                </c:pt>
                <c:pt idx="507">
                  <c:v>2208720</c:v>
                </c:pt>
                <c:pt idx="508">
                  <c:v>2211990</c:v>
                </c:pt>
                <c:pt idx="509">
                  <c:v>2215270</c:v>
                </c:pt>
                <c:pt idx="510">
                  <c:v>2218550</c:v>
                </c:pt>
                <c:pt idx="511">
                  <c:v>2221850</c:v>
                </c:pt>
                <c:pt idx="512">
                  <c:v>2225160</c:v>
                </c:pt>
                <c:pt idx="513">
                  <c:v>2228490</c:v>
                </c:pt>
                <c:pt idx="514">
                  <c:v>2231810</c:v>
                </c:pt>
                <c:pt idx="515">
                  <c:v>2235140</c:v>
                </c:pt>
                <c:pt idx="516">
                  <c:v>2238480</c:v>
                </c:pt>
                <c:pt idx="517">
                  <c:v>2241820</c:v>
                </c:pt>
                <c:pt idx="518">
                  <c:v>2245160</c:v>
                </c:pt>
                <c:pt idx="519">
                  <c:v>2248520</c:v>
                </c:pt>
                <c:pt idx="520">
                  <c:v>2251880</c:v>
                </c:pt>
                <c:pt idx="521">
                  <c:v>2255250</c:v>
                </c:pt>
                <c:pt idx="522">
                  <c:v>2258620</c:v>
                </c:pt>
                <c:pt idx="523">
                  <c:v>2262000</c:v>
                </c:pt>
                <c:pt idx="524">
                  <c:v>2265380</c:v>
                </c:pt>
                <c:pt idx="525">
                  <c:v>2268770</c:v>
                </c:pt>
                <c:pt idx="526">
                  <c:v>2272170</c:v>
                </c:pt>
                <c:pt idx="527">
                  <c:v>2275580</c:v>
                </c:pt>
                <c:pt idx="528">
                  <c:v>2279000</c:v>
                </c:pt>
                <c:pt idx="529">
                  <c:v>2282430</c:v>
                </c:pt>
                <c:pt idx="530">
                  <c:v>2285860</c:v>
                </c:pt>
                <c:pt idx="531">
                  <c:v>2289290</c:v>
                </c:pt>
                <c:pt idx="532">
                  <c:v>2292730</c:v>
                </c:pt>
                <c:pt idx="533">
                  <c:v>2296180</c:v>
                </c:pt>
                <c:pt idx="534">
                  <c:v>2299640</c:v>
                </c:pt>
                <c:pt idx="535">
                  <c:v>2303100</c:v>
                </c:pt>
                <c:pt idx="536">
                  <c:v>2306580</c:v>
                </c:pt>
                <c:pt idx="537">
                  <c:v>2310060</c:v>
                </c:pt>
                <c:pt idx="538">
                  <c:v>2313550</c:v>
                </c:pt>
                <c:pt idx="539">
                  <c:v>2317030</c:v>
                </c:pt>
                <c:pt idx="540">
                  <c:v>2320520</c:v>
                </c:pt>
                <c:pt idx="541">
                  <c:v>2324010</c:v>
                </c:pt>
                <c:pt idx="542">
                  <c:v>2327500</c:v>
                </c:pt>
                <c:pt idx="543">
                  <c:v>2330990</c:v>
                </c:pt>
                <c:pt idx="544">
                  <c:v>2334500</c:v>
                </c:pt>
                <c:pt idx="545">
                  <c:v>2338010</c:v>
                </c:pt>
                <c:pt idx="546">
                  <c:v>2341520</c:v>
                </c:pt>
                <c:pt idx="547">
                  <c:v>2345030</c:v>
                </c:pt>
                <c:pt idx="548">
                  <c:v>2348540</c:v>
                </c:pt>
                <c:pt idx="549">
                  <c:v>2352060</c:v>
                </c:pt>
                <c:pt idx="550">
                  <c:v>2355590</c:v>
                </c:pt>
                <c:pt idx="551">
                  <c:v>2359120</c:v>
                </c:pt>
                <c:pt idx="552">
                  <c:v>2362650</c:v>
                </c:pt>
                <c:pt idx="553">
                  <c:v>2366200</c:v>
                </c:pt>
                <c:pt idx="554">
                  <c:v>2369750</c:v>
                </c:pt>
                <c:pt idx="555">
                  <c:v>2373300</c:v>
                </c:pt>
                <c:pt idx="556">
                  <c:v>2376850</c:v>
                </c:pt>
                <c:pt idx="557">
                  <c:v>2380400</c:v>
                </c:pt>
                <c:pt idx="558">
                  <c:v>2383960</c:v>
                </c:pt>
                <c:pt idx="559">
                  <c:v>2387530</c:v>
                </c:pt>
                <c:pt idx="560">
                  <c:v>2391100</c:v>
                </c:pt>
              </c:numCache>
            </c:numRef>
          </c:yVal>
          <c:smooth val="1"/>
        </c:ser>
        <c:dLbls>
          <c:showLegendKey val="0"/>
          <c:showVal val="0"/>
          <c:showCatName val="0"/>
          <c:showSerName val="0"/>
          <c:showPercent val="0"/>
          <c:showBubbleSize val="0"/>
        </c:dLbls>
        <c:axId val="115156096"/>
        <c:axId val="115157632"/>
      </c:scatterChart>
      <c:valAx>
        <c:axId val="115156096"/>
        <c:scaling>
          <c:orientation val="minMax"/>
          <c:max val="2050"/>
          <c:min val="1980"/>
        </c:scaling>
        <c:delete val="0"/>
        <c:axPos val="b"/>
        <c:majorGridlines>
          <c:spPr>
            <a:ln w="9525" cap="flat" cmpd="sng" algn="ctr">
              <a:solidFill>
                <a:schemeClr val="tx1">
                  <a:lumMod val="15000"/>
                  <a:lumOff val="85000"/>
                </a:schemeClr>
              </a:solidFill>
              <a:prstDash val="sysDash"/>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15157632"/>
        <c:crosses val="autoZero"/>
        <c:crossBetween val="midCat"/>
        <c:majorUnit val="10"/>
      </c:valAx>
      <c:valAx>
        <c:axId val="115157632"/>
        <c:scaling>
          <c:orientation val="minMax"/>
          <c:min val="1000000"/>
        </c:scaling>
        <c:delete val="0"/>
        <c:axPos val="l"/>
        <c:majorGridlines>
          <c:spPr>
            <a:ln w="9525" cap="flat" cmpd="sng" algn="ctr">
              <a:solidFill>
                <a:schemeClr val="tx1">
                  <a:lumMod val="15000"/>
                  <a:lumOff val="85000"/>
                </a:schemeClr>
              </a:solidFill>
              <a:prstDash val="sysDash"/>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tr-TR" sz="800" baseline="0"/>
                  <a:t>Million people</a:t>
                </a:r>
                <a:endParaRPr lang="tr-TR" sz="800"/>
              </a:p>
            </c:rich>
          </c:tx>
          <c:layout/>
          <c:overlay val="0"/>
          <c:spPr>
            <a:noFill/>
            <a:ln>
              <a:noFill/>
            </a:ln>
            <a:effectLst/>
          </c:spPr>
        </c:title>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ln>
                  <a:noFill/>
                </a:ln>
                <a:solidFill>
                  <a:schemeClr val="tx1">
                    <a:lumMod val="65000"/>
                    <a:lumOff val="35000"/>
                  </a:schemeClr>
                </a:solidFill>
                <a:latin typeface="+mn-lt"/>
                <a:ea typeface="+mn-ea"/>
                <a:cs typeface="+mn-cs"/>
              </a:defRPr>
            </a:pPr>
            <a:endParaRPr lang="en-US"/>
          </a:p>
        </c:txPr>
        <c:crossAx val="115156096"/>
        <c:crosses val="autoZero"/>
        <c:crossBetween val="midCat"/>
        <c:dispUnits>
          <c:builtInUnit val="millions"/>
        </c:dispUnits>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tr-TR" sz="1200"/>
              <a:t>b)</a:t>
            </a:r>
          </a:p>
        </c:rich>
      </c:tx>
      <c:layout>
        <c:manualLayout>
          <c:xMode val="edge"/>
          <c:yMode val="edge"/>
          <c:x val="2.9677662841164499E-4"/>
          <c:y val="2.4837852715219101E-3"/>
        </c:manualLayout>
      </c:layout>
      <c:overlay val="0"/>
      <c:spPr>
        <a:noFill/>
        <a:ln>
          <a:noFill/>
        </a:ln>
        <a:effectLst/>
      </c:spPr>
    </c:title>
    <c:autoTitleDeleted val="0"/>
    <c:plotArea>
      <c:layout>
        <c:manualLayout>
          <c:layoutTarget val="inner"/>
          <c:xMode val="edge"/>
          <c:yMode val="edge"/>
          <c:x val="0.16405571852538001"/>
          <c:y val="3.7779479692698001E-2"/>
          <c:w val="0.77119482613692902"/>
          <c:h val="0.86243687624153398"/>
        </c:manualLayout>
      </c:layout>
      <c:scatterChart>
        <c:scatterStyle val="smoothMarker"/>
        <c:varyColors val="0"/>
        <c:ser>
          <c:idx val="0"/>
          <c:order val="0"/>
          <c:tx>
            <c:strRef>
              <c:f>Employment!$Q$2</c:f>
              <c:strCache>
                <c:ptCount val="1"/>
                <c:pt idx="0">
                  <c:v>S-EV</c:v>
                </c:pt>
              </c:strCache>
            </c:strRef>
          </c:tx>
          <c:spPr>
            <a:ln w="19050" cap="rnd">
              <a:solidFill>
                <a:schemeClr val="accent1"/>
              </a:solidFill>
              <a:round/>
            </a:ln>
            <a:effectLst/>
          </c:spPr>
          <c:marker>
            <c:symbol val="none"/>
          </c:marker>
          <c:xVal>
            <c:numRef>
              <c:f>Employment!$A$3:$A$563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Employment!$Q$3:$Q$563</c:f>
              <c:numCache>
                <c:formatCode>0.00E+00</c:formatCode>
                <c:ptCount val="561"/>
                <c:pt idx="0">
                  <c:v>3029950</c:v>
                </c:pt>
                <c:pt idx="1">
                  <c:v>3035350</c:v>
                </c:pt>
                <c:pt idx="2">
                  <c:v>3039270</c:v>
                </c:pt>
                <c:pt idx="3">
                  <c:v>3041930</c:v>
                </c:pt>
                <c:pt idx="4">
                  <c:v>3043510</c:v>
                </c:pt>
                <c:pt idx="5">
                  <c:v>3044190</c:v>
                </c:pt>
                <c:pt idx="6">
                  <c:v>3044110</c:v>
                </c:pt>
                <c:pt idx="7">
                  <c:v>3043400</c:v>
                </c:pt>
                <c:pt idx="8">
                  <c:v>3042190</c:v>
                </c:pt>
                <c:pt idx="9">
                  <c:v>3040560</c:v>
                </c:pt>
                <c:pt idx="10">
                  <c:v>3034370</c:v>
                </c:pt>
                <c:pt idx="11">
                  <c:v>3024260</c:v>
                </c:pt>
                <c:pt idx="12">
                  <c:v>3010780</c:v>
                </c:pt>
                <c:pt idx="13">
                  <c:v>2994410</c:v>
                </c:pt>
                <c:pt idx="14">
                  <c:v>2975540</c:v>
                </c:pt>
                <c:pt idx="15">
                  <c:v>2954530</c:v>
                </c:pt>
                <c:pt idx="16">
                  <c:v>2931640</c:v>
                </c:pt>
                <c:pt idx="17">
                  <c:v>2907140</c:v>
                </c:pt>
                <c:pt idx="18">
                  <c:v>2882890</c:v>
                </c:pt>
                <c:pt idx="19">
                  <c:v>2858880</c:v>
                </c:pt>
                <c:pt idx="20">
                  <c:v>2835100</c:v>
                </c:pt>
                <c:pt idx="21">
                  <c:v>2811550</c:v>
                </c:pt>
                <c:pt idx="22">
                  <c:v>2788250</c:v>
                </c:pt>
                <c:pt idx="23">
                  <c:v>2765200</c:v>
                </c:pt>
                <c:pt idx="24">
                  <c:v>2742440</c:v>
                </c:pt>
                <c:pt idx="25">
                  <c:v>2719990</c:v>
                </c:pt>
                <c:pt idx="26">
                  <c:v>2698280</c:v>
                </c:pt>
                <c:pt idx="27">
                  <c:v>2677270</c:v>
                </c:pt>
                <c:pt idx="28">
                  <c:v>2656940</c:v>
                </c:pt>
                <c:pt idx="29">
                  <c:v>2637260</c:v>
                </c:pt>
                <c:pt idx="30">
                  <c:v>2618180</c:v>
                </c:pt>
                <c:pt idx="31">
                  <c:v>2599680</c:v>
                </c:pt>
                <c:pt idx="32">
                  <c:v>2581730</c:v>
                </c:pt>
                <c:pt idx="33">
                  <c:v>2564300</c:v>
                </c:pt>
                <c:pt idx="34">
                  <c:v>2548190</c:v>
                </c:pt>
                <c:pt idx="35">
                  <c:v>2533270</c:v>
                </c:pt>
                <c:pt idx="36">
                  <c:v>2519410</c:v>
                </c:pt>
                <c:pt idx="37">
                  <c:v>2506500</c:v>
                </c:pt>
                <c:pt idx="38">
                  <c:v>2494430</c:v>
                </c:pt>
                <c:pt idx="39">
                  <c:v>2483100</c:v>
                </c:pt>
                <c:pt idx="40">
                  <c:v>2472400</c:v>
                </c:pt>
                <c:pt idx="41">
                  <c:v>2462250</c:v>
                </c:pt>
                <c:pt idx="42">
                  <c:v>2447340</c:v>
                </c:pt>
                <c:pt idx="43">
                  <c:v>2428250</c:v>
                </c:pt>
                <c:pt idx="44">
                  <c:v>2405490</c:v>
                </c:pt>
                <c:pt idx="45">
                  <c:v>2379510</c:v>
                </c:pt>
                <c:pt idx="46">
                  <c:v>2350700</c:v>
                </c:pt>
                <c:pt idx="47">
                  <c:v>2319400</c:v>
                </c:pt>
                <c:pt idx="48">
                  <c:v>2285910</c:v>
                </c:pt>
                <c:pt idx="49">
                  <c:v>2250510</c:v>
                </c:pt>
                <c:pt idx="50">
                  <c:v>2219470</c:v>
                </c:pt>
                <c:pt idx="51">
                  <c:v>2192230</c:v>
                </c:pt>
                <c:pt idx="52">
                  <c:v>2168310</c:v>
                </c:pt>
                <c:pt idx="53">
                  <c:v>2147290</c:v>
                </c:pt>
                <c:pt idx="54">
                  <c:v>2128800</c:v>
                </c:pt>
                <c:pt idx="55">
                  <c:v>2112510</c:v>
                </c:pt>
                <c:pt idx="56">
                  <c:v>2098150</c:v>
                </c:pt>
                <c:pt idx="57">
                  <c:v>2085470</c:v>
                </c:pt>
                <c:pt idx="58">
                  <c:v>2073840</c:v>
                </c:pt>
                <c:pt idx="59">
                  <c:v>2063140</c:v>
                </c:pt>
                <c:pt idx="60">
                  <c:v>2053240</c:v>
                </c:pt>
                <c:pt idx="61">
                  <c:v>2044050</c:v>
                </c:pt>
                <c:pt idx="62">
                  <c:v>2035470</c:v>
                </c:pt>
                <c:pt idx="63">
                  <c:v>2027440</c:v>
                </c:pt>
                <c:pt idx="64">
                  <c:v>2019880</c:v>
                </c:pt>
                <c:pt idx="65">
                  <c:v>2012750</c:v>
                </c:pt>
                <c:pt idx="66">
                  <c:v>2007510</c:v>
                </c:pt>
                <c:pt idx="67">
                  <c:v>2003930</c:v>
                </c:pt>
                <c:pt idx="68">
                  <c:v>2001810</c:v>
                </c:pt>
                <c:pt idx="69">
                  <c:v>2000980</c:v>
                </c:pt>
                <c:pt idx="70">
                  <c:v>2001280</c:v>
                </c:pt>
                <c:pt idx="71">
                  <c:v>2002570</c:v>
                </c:pt>
                <c:pt idx="72">
                  <c:v>2004730</c:v>
                </c:pt>
                <c:pt idx="73">
                  <c:v>2007670</c:v>
                </c:pt>
                <c:pt idx="74">
                  <c:v>2012190</c:v>
                </c:pt>
                <c:pt idx="75">
                  <c:v>2018100</c:v>
                </c:pt>
                <c:pt idx="76">
                  <c:v>2025230</c:v>
                </c:pt>
                <c:pt idx="77">
                  <c:v>2033430</c:v>
                </c:pt>
                <c:pt idx="78">
                  <c:v>2042550</c:v>
                </c:pt>
                <c:pt idx="79">
                  <c:v>2052490</c:v>
                </c:pt>
                <c:pt idx="80">
                  <c:v>2063130</c:v>
                </c:pt>
                <c:pt idx="81">
                  <c:v>2074380</c:v>
                </c:pt>
                <c:pt idx="82">
                  <c:v>2083140</c:v>
                </c:pt>
                <c:pt idx="83">
                  <c:v>2089700</c:v>
                </c:pt>
                <c:pt idx="84">
                  <c:v>2094320</c:v>
                </c:pt>
                <c:pt idx="85">
                  <c:v>2097240</c:v>
                </c:pt>
                <c:pt idx="86">
                  <c:v>2098650</c:v>
                </c:pt>
                <c:pt idx="87">
                  <c:v>2098740</c:v>
                </c:pt>
                <c:pt idx="88">
                  <c:v>2097660</c:v>
                </c:pt>
                <c:pt idx="89">
                  <c:v>2095530</c:v>
                </c:pt>
                <c:pt idx="90">
                  <c:v>2092980</c:v>
                </c:pt>
                <c:pt idx="91">
                  <c:v>2090060</c:v>
                </c:pt>
                <c:pt idx="92">
                  <c:v>2086810</c:v>
                </c:pt>
                <c:pt idx="93">
                  <c:v>2083280</c:v>
                </c:pt>
                <c:pt idx="94">
                  <c:v>2079500</c:v>
                </c:pt>
                <c:pt idx="95">
                  <c:v>2075510</c:v>
                </c:pt>
                <c:pt idx="96">
                  <c:v>2071360</c:v>
                </c:pt>
                <c:pt idx="97">
                  <c:v>2067080</c:v>
                </c:pt>
                <c:pt idx="98">
                  <c:v>2062500</c:v>
                </c:pt>
                <c:pt idx="99">
                  <c:v>2057670</c:v>
                </c:pt>
                <c:pt idx="100">
                  <c:v>2052630</c:v>
                </c:pt>
                <c:pt idx="101">
                  <c:v>2047420</c:v>
                </c:pt>
                <c:pt idx="102">
                  <c:v>2042060</c:v>
                </c:pt>
                <c:pt idx="103">
                  <c:v>2036580</c:v>
                </c:pt>
                <c:pt idx="104">
                  <c:v>2030980</c:v>
                </c:pt>
                <c:pt idx="105">
                  <c:v>2025300</c:v>
                </c:pt>
                <c:pt idx="106">
                  <c:v>2020030</c:v>
                </c:pt>
                <c:pt idx="107">
                  <c:v>2015130</c:v>
                </c:pt>
                <c:pt idx="108">
                  <c:v>2010560</c:v>
                </c:pt>
                <c:pt idx="109">
                  <c:v>2006280</c:v>
                </c:pt>
                <c:pt idx="110">
                  <c:v>2002260</c:v>
                </c:pt>
                <c:pt idx="111">
                  <c:v>1998480</c:v>
                </c:pt>
                <c:pt idx="112">
                  <c:v>1994910</c:v>
                </c:pt>
                <c:pt idx="113">
                  <c:v>1991540</c:v>
                </c:pt>
                <c:pt idx="114">
                  <c:v>1988650</c:v>
                </c:pt>
                <c:pt idx="115">
                  <c:v>1986180</c:v>
                </c:pt>
                <c:pt idx="116">
                  <c:v>1984100</c:v>
                </c:pt>
                <c:pt idx="117">
                  <c:v>1982340</c:v>
                </c:pt>
                <c:pt idx="118">
                  <c:v>1980870</c:v>
                </c:pt>
                <c:pt idx="119">
                  <c:v>1979650</c:v>
                </c:pt>
                <c:pt idx="120">
                  <c:v>1978650</c:v>
                </c:pt>
                <c:pt idx="121">
                  <c:v>1977830</c:v>
                </c:pt>
                <c:pt idx="122">
                  <c:v>1977980</c:v>
                </c:pt>
                <c:pt idx="123">
                  <c:v>1978960</c:v>
                </c:pt>
                <c:pt idx="124">
                  <c:v>1980680</c:v>
                </c:pt>
                <c:pt idx="125">
                  <c:v>1983050</c:v>
                </c:pt>
                <c:pt idx="126">
                  <c:v>1985990</c:v>
                </c:pt>
                <c:pt idx="127">
                  <c:v>1989420</c:v>
                </c:pt>
                <c:pt idx="128">
                  <c:v>1993300</c:v>
                </c:pt>
                <c:pt idx="129">
                  <c:v>1997570</c:v>
                </c:pt>
                <c:pt idx="130">
                  <c:v>2001080</c:v>
                </c:pt>
                <c:pt idx="131">
                  <c:v>2003930</c:v>
                </c:pt>
                <c:pt idx="132">
                  <c:v>2006210</c:v>
                </c:pt>
                <c:pt idx="133">
                  <c:v>2007990</c:v>
                </c:pt>
                <c:pt idx="134">
                  <c:v>2009340</c:v>
                </c:pt>
                <c:pt idx="135">
                  <c:v>2010310</c:v>
                </c:pt>
                <c:pt idx="136">
                  <c:v>2010970</c:v>
                </c:pt>
                <c:pt idx="137">
                  <c:v>2011340</c:v>
                </c:pt>
                <c:pt idx="138">
                  <c:v>2009050</c:v>
                </c:pt>
                <c:pt idx="139">
                  <c:v>2004440</c:v>
                </c:pt>
                <c:pt idx="140">
                  <c:v>1997800</c:v>
                </c:pt>
                <c:pt idx="141">
                  <c:v>1989370</c:v>
                </c:pt>
                <c:pt idx="142">
                  <c:v>1979390</c:v>
                </c:pt>
                <c:pt idx="143">
                  <c:v>1968040</c:v>
                </c:pt>
                <c:pt idx="144">
                  <c:v>1955500</c:v>
                </c:pt>
                <c:pt idx="145">
                  <c:v>1941910</c:v>
                </c:pt>
                <c:pt idx="146">
                  <c:v>1931460</c:v>
                </c:pt>
                <c:pt idx="147">
                  <c:v>1923740</c:v>
                </c:pt>
                <c:pt idx="148">
                  <c:v>1918430</c:v>
                </c:pt>
                <c:pt idx="149">
                  <c:v>1915230</c:v>
                </c:pt>
                <c:pt idx="150">
                  <c:v>1913880</c:v>
                </c:pt>
                <c:pt idx="151">
                  <c:v>1914140</c:v>
                </c:pt>
                <c:pt idx="152">
                  <c:v>1915840</c:v>
                </c:pt>
                <c:pt idx="153">
                  <c:v>1918780</c:v>
                </c:pt>
                <c:pt idx="154">
                  <c:v>1925670</c:v>
                </c:pt>
                <c:pt idx="155">
                  <c:v>1936020</c:v>
                </c:pt>
                <c:pt idx="156">
                  <c:v>1949390</c:v>
                </c:pt>
                <c:pt idx="157">
                  <c:v>1965420</c:v>
                </c:pt>
                <c:pt idx="158">
                  <c:v>1983780</c:v>
                </c:pt>
                <c:pt idx="159">
                  <c:v>2004170</c:v>
                </c:pt>
                <c:pt idx="160">
                  <c:v>2026350</c:v>
                </c:pt>
                <c:pt idx="161">
                  <c:v>2050090</c:v>
                </c:pt>
                <c:pt idx="162">
                  <c:v>2070100</c:v>
                </c:pt>
                <c:pt idx="163">
                  <c:v>2086830</c:v>
                </c:pt>
                <c:pt idx="164">
                  <c:v>2100680</c:v>
                </c:pt>
                <c:pt idx="165">
                  <c:v>2112000</c:v>
                </c:pt>
                <c:pt idx="166">
                  <c:v>2121110</c:v>
                </c:pt>
                <c:pt idx="167">
                  <c:v>2128250</c:v>
                </c:pt>
                <c:pt idx="168">
                  <c:v>2133680</c:v>
                </c:pt>
                <c:pt idx="169">
                  <c:v>2137570</c:v>
                </c:pt>
                <c:pt idx="170">
                  <c:v>2139710</c:v>
                </c:pt>
                <c:pt idx="171">
                  <c:v>2140290</c:v>
                </c:pt>
                <c:pt idx="172">
                  <c:v>2139510</c:v>
                </c:pt>
                <c:pt idx="173">
                  <c:v>2137500</c:v>
                </c:pt>
                <c:pt idx="174">
                  <c:v>2134430</c:v>
                </c:pt>
                <c:pt idx="175">
                  <c:v>2130420</c:v>
                </c:pt>
                <c:pt idx="176">
                  <c:v>2125570</c:v>
                </c:pt>
                <c:pt idx="177">
                  <c:v>2119990</c:v>
                </c:pt>
                <c:pt idx="178">
                  <c:v>2117250</c:v>
                </c:pt>
                <c:pt idx="179">
                  <c:v>2116990</c:v>
                </c:pt>
                <c:pt idx="180">
                  <c:v>2118890</c:v>
                </c:pt>
                <c:pt idx="181">
                  <c:v>2122670</c:v>
                </c:pt>
                <c:pt idx="182">
                  <c:v>2128110</c:v>
                </c:pt>
                <c:pt idx="183">
                  <c:v>2134990</c:v>
                </c:pt>
                <c:pt idx="184">
                  <c:v>2143130</c:v>
                </c:pt>
                <c:pt idx="185">
                  <c:v>2152370</c:v>
                </c:pt>
                <c:pt idx="186">
                  <c:v>2163600</c:v>
                </c:pt>
                <c:pt idx="187">
                  <c:v>2176580</c:v>
                </c:pt>
                <c:pt idx="188">
                  <c:v>2191080</c:v>
                </c:pt>
                <c:pt idx="189">
                  <c:v>2206920</c:v>
                </c:pt>
                <c:pt idx="190">
                  <c:v>2223950</c:v>
                </c:pt>
                <c:pt idx="191">
                  <c:v>2242020</c:v>
                </c:pt>
                <c:pt idx="192">
                  <c:v>2261000</c:v>
                </c:pt>
                <c:pt idx="193">
                  <c:v>2280790</c:v>
                </c:pt>
                <c:pt idx="194">
                  <c:v>2302520</c:v>
                </c:pt>
                <c:pt idx="195">
                  <c:v>2325960</c:v>
                </c:pt>
                <c:pt idx="196">
                  <c:v>2350870</c:v>
                </c:pt>
                <c:pt idx="197">
                  <c:v>2377090</c:v>
                </c:pt>
                <c:pt idx="198">
                  <c:v>2404440</c:v>
                </c:pt>
                <c:pt idx="199">
                  <c:v>2432770</c:v>
                </c:pt>
                <c:pt idx="200">
                  <c:v>2461960</c:v>
                </c:pt>
                <c:pt idx="201">
                  <c:v>2491900</c:v>
                </c:pt>
                <c:pt idx="202">
                  <c:v>2520740</c:v>
                </c:pt>
                <c:pt idx="203">
                  <c:v>2548620</c:v>
                </c:pt>
                <c:pt idx="204">
                  <c:v>2575670</c:v>
                </c:pt>
                <c:pt idx="205">
                  <c:v>2601990</c:v>
                </c:pt>
                <c:pt idx="206">
                  <c:v>2627680</c:v>
                </c:pt>
                <c:pt idx="207">
                  <c:v>2652800</c:v>
                </c:pt>
                <c:pt idx="208">
                  <c:v>2677430</c:v>
                </c:pt>
                <c:pt idx="209">
                  <c:v>2701630</c:v>
                </c:pt>
                <c:pt idx="210">
                  <c:v>2724540</c:v>
                </c:pt>
                <c:pt idx="211">
                  <c:v>2746300</c:v>
                </c:pt>
                <c:pt idx="212">
                  <c:v>2767040</c:v>
                </c:pt>
                <c:pt idx="213">
                  <c:v>2786870</c:v>
                </c:pt>
                <c:pt idx="214">
                  <c:v>2805900</c:v>
                </c:pt>
                <c:pt idx="215">
                  <c:v>2824210</c:v>
                </c:pt>
                <c:pt idx="216">
                  <c:v>2841860</c:v>
                </c:pt>
                <c:pt idx="217">
                  <c:v>2858940</c:v>
                </c:pt>
                <c:pt idx="218">
                  <c:v>2877830</c:v>
                </c:pt>
                <c:pt idx="219">
                  <c:v>2898300</c:v>
                </c:pt>
                <c:pt idx="220">
                  <c:v>2920150</c:v>
                </c:pt>
                <c:pt idx="221">
                  <c:v>2943180</c:v>
                </c:pt>
                <c:pt idx="222">
                  <c:v>2967250</c:v>
                </c:pt>
                <c:pt idx="223">
                  <c:v>2992190</c:v>
                </c:pt>
                <c:pt idx="224">
                  <c:v>3017900</c:v>
                </c:pt>
                <c:pt idx="225">
                  <c:v>3044260</c:v>
                </c:pt>
                <c:pt idx="226">
                  <c:v>3057260</c:v>
                </c:pt>
                <c:pt idx="227">
                  <c:v>3058570</c:v>
                </c:pt>
                <c:pt idx="228">
                  <c:v>3049620</c:v>
                </c:pt>
                <c:pt idx="229">
                  <c:v>3031680</c:v>
                </c:pt>
                <c:pt idx="230">
                  <c:v>3005880</c:v>
                </c:pt>
                <c:pt idx="231">
                  <c:v>2973170</c:v>
                </c:pt>
                <c:pt idx="232">
                  <c:v>2934430</c:v>
                </c:pt>
                <c:pt idx="233">
                  <c:v>2890410</c:v>
                </c:pt>
                <c:pt idx="234">
                  <c:v>2855840</c:v>
                </c:pt>
                <c:pt idx="235">
                  <c:v>2829530</c:v>
                </c:pt>
                <c:pt idx="236">
                  <c:v>2810430</c:v>
                </c:pt>
                <c:pt idx="237">
                  <c:v>2797610</c:v>
                </c:pt>
                <c:pt idx="238">
                  <c:v>2790290</c:v>
                </c:pt>
                <c:pt idx="239">
                  <c:v>2787770</c:v>
                </c:pt>
                <c:pt idx="240">
                  <c:v>2789450</c:v>
                </c:pt>
                <c:pt idx="241">
                  <c:v>2794800</c:v>
                </c:pt>
                <c:pt idx="242">
                  <c:v>2805970</c:v>
                </c:pt>
                <c:pt idx="243">
                  <c:v>2822240</c:v>
                </c:pt>
                <c:pt idx="244">
                  <c:v>2842980</c:v>
                </c:pt>
                <c:pt idx="245">
                  <c:v>2867670</c:v>
                </c:pt>
                <c:pt idx="246">
                  <c:v>2895810</c:v>
                </c:pt>
                <c:pt idx="247">
                  <c:v>2927000</c:v>
                </c:pt>
                <c:pt idx="248">
                  <c:v>2960870</c:v>
                </c:pt>
                <c:pt idx="249">
                  <c:v>2997100</c:v>
                </c:pt>
                <c:pt idx="250">
                  <c:v>3029080</c:v>
                </c:pt>
                <c:pt idx="251">
                  <c:v>3057340</c:v>
                </c:pt>
                <c:pt idx="252">
                  <c:v>3082330</c:v>
                </c:pt>
                <c:pt idx="253">
                  <c:v>3104430</c:v>
                </c:pt>
                <c:pt idx="254">
                  <c:v>3123990</c:v>
                </c:pt>
                <c:pt idx="255">
                  <c:v>3141320</c:v>
                </c:pt>
                <c:pt idx="256">
                  <c:v>3156680</c:v>
                </c:pt>
                <c:pt idx="257">
                  <c:v>3170300</c:v>
                </c:pt>
                <c:pt idx="258">
                  <c:v>3180320</c:v>
                </c:pt>
                <c:pt idx="259">
                  <c:v>3187190</c:v>
                </c:pt>
                <c:pt idx="260">
                  <c:v>3191330</c:v>
                </c:pt>
                <c:pt idx="261">
                  <c:v>3193060</c:v>
                </c:pt>
                <c:pt idx="262">
                  <c:v>3192710</c:v>
                </c:pt>
                <c:pt idx="263">
                  <c:v>3190530</c:v>
                </c:pt>
                <c:pt idx="264">
                  <c:v>3186750</c:v>
                </c:pt>
                <c:pt idx="265">
                  <c:v>3181580</c:v>
                </c:pt>
                <c:pt idx="266">
                  <c:v>3174880</c:v>
                </c:pt>
                <c:pt idx="267">
                  <c:v>3166870</c:v>
                </c:pt>
                <c:pt idx="268">
                  <c:v>3157710</c:v>
                </c:pt>
                <c:pt idx="269">
                  <c:v>3147540</c:v>
                </c:pt>
                <c:pt idx="270">
                  <c:v>3136500</c:v>
                </c:pt>
                <c:pt idx="271">
                  <c:v>3124700</c:v>
                </c:pt>
                <c:pt idx="272">
                  <c:v>3112240</c:v>
                </c:pt>
                <c:pt idx="273">
                  <c:v>3099210</c:v>
                </c:pt>
                <c:pt idx="274">
                  <c:v>3085690</c:v>
                </c:pt>
                <c:pt idx="275">
                  <c:v>3071740</c:v>
                </c:pt>
                <c:pt idx="276">
                  <c:v>3057430</c:v>
                </c:pt>
                <c:pt idx="277">
                  <c:v>3042790</c:v>
                </c:pt>
                <c:pt idx="278">
                  <c:v>3027870</c:v>
                </c:pt>
                <c:pt idx="279">
                  <c:v>3012720</c:v>
                </c:pt>
                <c:pt idx="280">
                  <c:v>2997370</c:v>
                </c:pt>
                <c:pt idx="281">
                  <c:v>2981840</c:v>
                </c:pt>
                <c:pt idx="282">
                  <c:v>2967020</c:v>
                </c:pt>
                <c:pt idx="283">
                  <c:v>2952810</c:v>
                </c:pt>
                <c:pt idx="284">
                  <c:v>2939110</c:v>
                </c:pt>
                <c:pt idx="285">
                  <c:v>2925830</c:v>
                </c:pt>
                <c:pt idx="286">
                  <c:v>2912890</c:v>
                </c:pt>
                <c:pt idx="287">
                  <c:v>2900240</c:v>
                </c:pt>
                <c:pt idx="288">
                  <c:v>2887820</c:v>
                </c:pt>
                <c:pt idx="289">
                  <c:v>2875570</c:v>
                </c:pt>
                <c:pt idx="290">
                  <c:v>2864090</c:v>
                </c:pt>
                <c:pt idx="291">
                  <c:v>2853280</c:v>
                </c:pt>
                <c:pt idx="292">
                  <c:v>2843040</c:v>
                </c:pt>
                <c:pt idx="293">
                  <c:v>2833300</c:v>
                </c:pt>
                <c:pt idx="294">
                  <c:v>2823970</c:v>
                </c:pt>
                <c:pt idx="295">
                  <c:v>2815000</c:v>
                </c:pt>
                <c:pt idx="296">
                  <c:v>2806340</c:v>
                </c:pt>
                <c:pt idx="297">
                  <c:v>2797920</c:v>
                </c:pt>
                <c:pt idx="298">
                  <c:v>2789970</c:v>
                </c:pt>
                <c:pt idx="299">
                  <c:v>2782420</c:v>
                </c:pt>
                <c:pt idx="300">
                  <c:v>2775200</c:v>
                </c:pt>
                <c:pt idx="301">
                  <c:v>2768250</c:v>
                </c:pt>
                <c:pt idx="302">
                  <c:v>2761530</c:v>
                </c:pt>
                <c:pt idx="303">
                  <c:v>2754990</c:v>
                </c:pt>
                <c:pt idx="304">
                  <c:v>2748600</c:v>
                </c:pt>
                <c:pt idx="305">
                  <c:v>2742310</c:v>
                </c:pt>
                <c:pt idx="306">
                  <c:v>2736280</c:v>
                </c:pt>
                <c:pt idx="307">
                  <c:v>2730450</c:v>
                </c:pt>
                <c:pt idx="308">
                  <c:v>2724770</c:v>
                </c:pt>
                <c:pt idx="309">
                  <c:v>2719220</c:v>
                </c:pt>
                <c:pt idx="310">
                  <c:v>2713770</c:v>
                </c:pt>
                <c:pt idx="311">
                  <c:v>2708380</c:v>
                </c:pt>
                <c:pt idx="312">
                  <c:v>2703030</c:v>
                </c:pt>
                <c:pt idx="313">
                  <c:v>2697710</c:v>
                </c:pt>
                <c:pt idx="314">
                  <c:v>2692700</c:v>
                </c:pt>
                <c:pt idx="315">
                  <c:v>2687950</c:v>
                </c:pt>
                <c:pt idx="316">
                  <c:v>2683400</c:v>
                </c:pt>
                <c:pt idx="317">
                  <c:v>2679010</c:v>
                </c:pt>
                <c:pt idx="318">
                  <c:v>2674750</c:v>
                </c:pt>
                <c:pt idx="319">
                  <c:v>2670580</c:v>
                </c:pt>
                <c:pt idx="320">
                  <c:v>2666470</c:v>
                </c:pt>
                <c:pt idx="321">
                  <c:v>2662390</c:v>
                </c:pt>
                <c:pt idx="322">
                  <c:v>2658390</c:v>
                </c:pt>
                <c:pt idx="323">
                  <c:v>2654460</c:v>
                </c:pt>
                <c:pt idx="324">
                  <c:v>2650570</c:v>
                </c:pt>
                <c:pt idx="325">
                  <c:v>2646710</c:v>
                </c:pt>
                <c:pt idx="326">
                  <c:v>2642880</c:v>
                </c:pt>
                <c:pt idx="327">
                  <c:v>2639060</c:v>
                </c:pt>
                <c:pt idx="328">
                  <c:v>2635240</c:v>
                </c:pt>
                <c:pt idx="329">
                  <c:v>2631410</c:v>
                </c:pt>
                <c:pt idx="330">
                  <c:v>2627650</c:v>
                </c:pt>
                <c:pt idx="331">
                  <c:v>2623940</c:v>
                </c:pt>
                <c:pt idx="332">
                  <c:v>2620250</c:v>
                </c:pt>
                <c:pt idx="333">
                  <c:v>2616580</c:v>
                </c:pt>
                <c:pt idx="334">
                  <c:v>2612930</c:v>
                </c:pt>
                <c:pt idx="335">
                  <c:v>2609280</c:v>
                </c:pt>
                <c:pt idx="336">
                  <c:v>2605620</c:v>
                </c:pt>
                <c:pt idx="337">
                  <c:v>2601940</c:v>
                </c:pt>
                <c:pt idx="338">
                  <c:v>2598250</c:v>
                </c:pt>
                <c:pt idx="339">
                  <c:v>2594540</c:v>
                </c:pt>
                <c:pt idx="340">
                  <c:v>2590800</c:v>
                </c:pt>
                <c:pt idx="341">
                  <c:v>2587040</c:v>
                </c:pt>
                <c:pt idx="342">
                  <c:v>2583240</c:v>
                </c:pt>
                <c:pt idx="343">
                  <c:v>2579400</c:v>
                </c:pt>
                <c:pt idx="344">
                  <c:v>2575530</c:v>
                </c:pt>
                <c:pt idx="345">
                  <c:v>2571630</c:v>
                </c:pt>
                <c:pt idx="346">
                  <c:v>2567620</c:v>
                </c:pt>
                <c:pt idx="347">
                  <c:v>2563520</c:v>
                </c:pt>
                <c:pt idx="348">
                  <c:v>2559330</c:v>
                </c:pt>
                <c:pt idx="349">
                  <c:v>2555060</c:v>
                </c:pt>
                <c:pt idx="350">
                  <c:v>2550720</c:v>
                </c:pt>
                <c:pt idx="351">
                  <c:v>2546310</c:v>
                </c:pt>
                <c:pt idx="352">
                  <c:v>2541830</c:v>
                </c:pt>
                <c:pt idx="353">
                  <c:v>2537280</c:v>
                </c:pt>
                <c:pt idx="354">
                  <c:v>2532630</c:v>
                </c:pt>
                <c:pt idx="355">
                  <c:v>2527870</c:v>
                </c:pt>
                <c:pt idx="356">
                  <c:v>2523030</c:v>
                </c:pt>
                <c:pt idx="357">
                  <c:v>2518100</c:v>
                </c:pt>
                <c:pt idx="358">
                  <c:v>2513100</c:v>
                </c:pt>
                <c:pt idx="359">
                  <c:v>2508020</c:v>
                </c:pt>
                <c:pt idx="360">
                  <c:v>2502890</c:v>
                </c:pt>
                <c:pt idx="361">
                  <c:v>2497700</c:v>
                </c:pt>
                <c:pt idx="362">
                  <c:v>2492370</c:v>
                </c:pt>
                <c:pt idx="363">
                  <c:v>2486910</c:v>
                </c:pt>
                <c:pt idx="364">
                  <c:v>2481340</c:v>
                </c:pt>
                <c:pt idx="365">
                  <c:v>2475670</c:v>
                </c:pt>
                <c:pt idx="366">
                  <c:v>2469910</c:v>
                </c:pt>
                <c:pt idx="367">
                  <c:v>2464060</c:v>
                </c:pt>
                <c:pt idx="368">
                  <c:v>2458130</c:v>
                </c:pt>
                <c:pt idx="369">
                  <c:v>2452140</c:v>
                </c:pt>
                <c:pt idx="370">
                  <c:v>2446130</c:v>
                </c:pt>
                <c:pt idx="371">
                  <c:v>2440090</c:v>
                </c:pt>
                <c:pt idx="372">
                  <c:v>2434040</c:v>
                </c:pt>
                <c:pt idx="373">
                  <c:v>2427960</c:v>
                </c:pt>
                <c:pt idx="374">
                  <c:v>2421860</c:v>
                </c:pt>
                <c:pt idx="375">
                  <c:v>2415740</c:v>
                </c:pt>
                <c:pt idx="376">
                  <c:v>2409600</c:v>
                </c:pt>
                <c:pt idx="377">
                  <c:v>2403430</c:v>
                </c:pt>
                <c:pt idx="378">
                  <c:v>2397110</c:v>
                </c:pt>
                <c:pt idx="379">
                  <c:v>2390650</c:v>
                </c:pt>
                <c:pt idx="380">
                  <c:v>2384070</c:v>
                </c:pt>
                <c:pt idx="381">
                  <c:v>2377400</c:v>
                </c:pt>
                <c:pt idx="382">
                  <c:v>2370630</c:v>
                </c:pt>
                <c:pt idx="383">
                  <c:v>2363780</c:v>
                </c:pt>
                <c:pt idx="384">
                  <c:v>2356870</c:v>
                </c:pt>
                <c:pt idx="385">
                  <c:v>2349900</c:v>
                </c:pt>
                <c:pt idx="386">
                  <c:v>2342960</c:v>
                </c:pt>
                <c:pt idx="387">
                  <c:v>2336040</c:v>
                </c:pt>
                <c:pt idx="388">
                  <c:v>2329150</c:v>
                </c:pt>
                <c:pt idx="389">
                  <c:v>2322280</c:v>
                </c:pt>
                <c:pt idx="390">
                  <c:v>2315420</c:v>
                </c:pt>
                <c:pt idx="391">
                  <c:v>2308580</c:v>
                </c:pt>
                <c:pt idx="392">
                  <c:v>2301740</c:v>
                </c:pt>
                <c:pt idx="393">
                  <c:v>2294920</c:v>
                </c:pt>
                <c:pt idx="394">
                  <c:v>2288100</c:v>
                </c:pt>
                <c:pt idx="395">
                  <c:v>2281280</c:v>
                </c:pt>
                <c:pt idx="396">
                  <c:v>2274460</c:v>
                </c:pt>
                <c:pt idx="397">
                  <c:v>2267650</c:v>
                </c:pt>
                <c:pt idx="398">
                  <c:v>2260840</c:v>
                </c:pt>
                <c:pt idx="399">
                  <c:v>2254030</c:v>
                </c:pt>
                <c:pt idx="400">
                  <c:v>2247230</c:v>
                </c:pt>
                <c:pt idx="401">
                  <c:v>2240430</c:v>
                </c:pt>
                <c:pt idx="402">
                  <c:v>2233850</c:v>
                </c:pt>
                <c:pt idx="403">
                  <c:v>2227470</c:v>
                </c:pt>
                <c:pt idx="404">
                  <c:v>2221270</c:v>
                </c:pt>
                <c:pt idx="405">
                  <c:v>2215220</c:v>
                </c:pt>
                <c:pt idx="406">
                  <c:v>2209320</c:v>
                </c:pt>
                <c:pt idx="407">
                  <c:v>2203530</c:v>
                </c:pt>
                <c:pt idx="408">
                  <c:v>2197860</c:v>
                </c:pt>
                <c:pt idx="409">
                  <c:v>2192280</c:v>
                </c:pt>
                <c:pt idx="410">
                  <c:v>2186820</c:v>
                </c:pt>
                <c:pt idx="411">
                  <c:v>2181470</c:v>
                </c:pt>
                <c:pt idx="412">
                  <c:v>2176210</c:v>
                </c:pt>
                <c:pt idx="413">
                  <c:v>2171040</c:v>
                </c:pt>
                <c:pt idx="414">
                  <c:v>2165940</c:v>
                </c:pt>
                <c:pt idx="415">
                  <c:v>2160910</c:v>
                </c:pt>
                <c:pt idx="416">
                  <c:v>2155940</c:v>
                </c:pt>
                <c:pt idx="417">
                  <c:v>2151020</c:v>
                </c:pt>
                <c:pt idx="418">
                  <c:v>2146150</c:v>
                </c:pt>
                <c:pt idx="419">
                  <c:v>2141320</c:v>
                </c:pt>
                <c:pt idx="420">
                  <c:v>2136530</c:v>
                </c:pt>
                <c:pt idx="421">
                  <c:v>2131770</c:v>
                </c:pt>
                <c:pt idx="422">
                  <c:v>2127050</c:v>
                </c:pt>
                <c:pt idx="423">
                  <c:v>2122350</c:v>
                </c:pt>
                <c:pt idx="424">
                  <c:v>2117690</c:v>
                </c:pt>
                <c:pt idx="425">
                  <c:v>2113050</c:v>
                </c:pt>
                <c:pt idx="426">
                  <c:v>2108550</c:v>
                </c:pt>
                <c:pt idx="427">
                  <c:v>2104170</c:v>
                </c:pt>
                <c:pt idx="428">
                  <c:v>2099910</c:v>
                </c:pt>
                <c:pt idx="429">
                  <c:v>2095740</c:v>
                </c:pt>
                <c:pt idx="430">
                  <c:v>2091650</c:v>
                </c:pt>
                <c:pt idx="431">
                  <c:v>2087640</c:v>
                </c:pt>
                <c:pt idx="432">
                  <c:v>2083680</c:v>
                </c:pt>
                <c:pt idx="433">
                  <c:v>2079790</c:v>
                </c:pt>
                <c:pt idx="434">
                  <c:v>2075810</c:v>
                </c:pt>
                <c:pt idx="435">
                  <c:v>2071750</c:v>
                </c:pt>
                <c:pt idx="436">
                  <c:v>2067640</c:v>
                </c:pt>
                <c:pt idx="437">
                  <c:v>2063490</c:v>
                </c:pt>
                <c:pt idx="438">
                  <c:v>2059290</c:v>
                </c:pt>
                <c:pt idx="439">
                  <c:v>2055050</c:v>
                </c:pt>
                <c:pt idx="440">
                  <c:v>2050800</c:v>
                </c:pt>
                <c:pt idx="441">
                  <c:v>2046520</c:v>
                </c:pt>
                <c:pt idx="442">
                  <c:v>2042240</c:v>
                </c:pt>
                <c:pt idx="443">
                  <c:v>2037970</c:v>
                </c:pt>
                <c:pt idx="444">
                  <c:v>2033700</c:v>
                </c:pt>
                <c:pt idx="445">
                  <c:v>2029430</c:v>
                </c:pt>
                <c:pt idx="446">
                  <c:v>2025180</c:v>
                </c:pt>
                <c:pt idx="447">
                  <c:v>2020930</c:v>
                </c:pt>
                <c:pt idx="448">
                  <c:v>2016690</c:v>
                </c:pt>
                <c:pt idx="449">
                  <c:v>2012460</c:v>
                </c:pt>
                <c:pt idx="450">
                  <c:v>2008240</c:v>
                </c:pt>
                <c:pt idx="451">
                  <c:v>2004040</c:v>
                </c:pt>
                <c:pt idx="452">
                  <c:v>1999840</c:v>
                </c:pt>
                <c:pt idx="453">
                  <c:v>1995660</c:v>
                </c:pt>
                <c:pt idx="454">
                  <c:v>1991490</c:v>
                </c:pt>
                <c:pt idx="455">
                  <c:v>1987340</c:v>
                </c:pt>
                <c:pt idx="456">
                  <c:v>1983200</c:v>
                </c:pt>
                <c:pt idx="457">
                  <c:v>1979070</c:v>
                </c:pt>
                <c:pt idx="458">
                  <c:v>1974960</c:v>
                </c:pt>
                <c:pt idx="459">
                  <c:v>1970870</c:v>
                </c:pt>
                <c:pt idx="460">
                  <c:v>1966800</c:v>
                </c:pt>
                <c:pt idx="461">
                  <c:v>1962750</c:v>
                </c:pt>
                <c:pt idx="462">
                  <c:v>1958720</c:v>
                </c:pt>
                <c:pt idx="463">
                  <c:v>1954700</c:v>
                </c:pt>
                <c:pt idx="464">
                  <c:v>1950700</c:v>
                </c:pt>
                <c:pt idx="465">
                  <c:v>1946720</c:v>
                </c:pt>
                <c:pt idx="466">
                  <c:v>1942800</c:v>
                </c:pt>
                <c:pt idx="467">
                  <c:v>1938910</c:v>
                </c:pt>
                <c:pt idx="468">
                  <c:v>1935070</c:v>
                </c:pt>
                <c:pt idx="469">
                  <c:v>1931260</c:v>
                </c:pt>
                <c:pt idx="470">
                  <c:v>1927490</c:v>
                </c:pt>
                <c:pt idx="471">
                  <c:v>1923750</c:v>
                </c:pt>
                <c:pt idx="472">
                  <c:v>1920040</c:v>
                </c:pt>
                <c:pt idx="473">
                  <c:v>1916360</c:v>
                </c:pt>
                <c:pt idx="474">
                  <c:v>1912710</c:v>
                </c:pt>
                <c:pt idx="475">
                  <c:v>1909110</c:v>
                </c:pt>
                <c:pt idx="476">
                  <c:v>1905540</c:v>
                </c:pt>
                <c:pt idx="477">
                  <c:v>1902000</c:v>
                </c:pt>
                <c:pt idx="478">
                  <c:v>1898490</c:v>
                </c:pt>
                <c:pt idx="479">
                  <c:v>1895000</c:v>
                </c:pt>
                <c:pt idx="480">
                  <c:v>1891540</c:v>
                </c:pt>
                <c:pt idx="481">
                  <c:v>1888090</c:v>
                </c:pt>
                <c:pt idx="482">
                  <c:v>1884680</c:v>
                </c:pt>
                <c:pt idx="483">
                  <c:v>1881300</c:v>
                </c:pt>
                <c:pt idx="484">
                  <c:v>1877940</c:v>
                </c:pt>
                <c:pt idx="485">
                  <c:v>1874610</c:v>
                </c:pt>
                <c:pt idx="486">
                  <c:v>1871310</c:v>
                </c:pt>
                <c:pt idx="487">
                  <c:v>1868030</c:v>
                </c:pt>
                <c:pt idx="488">
                  <c:v>1864770</c:v>
                </c:pt>
                <c:pt idx="489">
                  <c:v>1861550</c:v>
                </c:pt>
                <c:pt idx="490">
                  <c:v>1858320</c:v>
                </c:pt>
                <c:pt idx="491">
                  <c:v>1855110</c:v>
                </c:pt>
                <c:pt idx="492">
                  <c:v>1851900</c:v>
                </c:pt>
                <c:pt idx="493">
                  <c:v>1848700</c:v>
                </c:pt>
                <c:pt idx="494">
                  <c:v>1845510</c:v>
                </c:pt>
                <c:pt idx="495">
                  <c:v>1842340</c:v>
                </c:pt>
                <c:pt idx="496">
                  <c:v>1839180</c:v>
                </c:pt>
                <c:pt idx="497">
                  <c:v>1836040</c:v>
                </c:pt>
                <c:pt idx="498">
                  <c:v>1832920</c:v>
                </c:pt>
                <c:pt idx="499">
                  <c:v>1829810</c:v>
                </c:pt>
                <c:pt idx="500">
                  <c:v>1826720</c:v>
                </c:pt>
                <c:pt idx="501">
                  <c:v>1823650</c:v>
                </c:pt>
                <c:pt idx="502">
                  <c:v>1820600</c:v>
                </c:pt>
                <c:pt idx="503">
                  <c:v>1817570</c:v>
                </c:pt>
                <c:pt idx="504">
                  <c:v>1814550</c:v>
                </c:pt>
                <c:pt idx="505">
                  <c:v>1811560</c:v>
                </c:pt>
                <c:pt idx="506">
                  <c:v>1808600</c:v>
                </c:pt>
                <c:pt idx="507">
                  <c:v>1805680</c:v>
                </c:pt>
                <c:pt idx="508">
                  <c:v>1802800</c:v>
                </c:pt>
                <c:pt idx="509">
                  <c:v>1799940</c:v>
                </c:pt>
                <c:pt idx="510">
                  <c:v>1797120</c:v>
                </c:pt>
                <c:pt idx="511">
                  <c:v>1794320</c:v>
                </c:pt>
                <c:pt idx="512">
                  <c:v>1791550</c:v>
                </c:pt>
                <c:pt idx="513">
                  <c:v>1788810</c:v>
                </c:pt>
                <c:pt idx="514">
                  <c:v>1786070</c:v>
                </c:pt>
                <c:pt idx="515">
                  <c:v>1783350</c:v>
                </c:pt>
                <c:pt idx="516">
                  <c:v>1780630</c:v>
                </c:pt>
                <c:pt idx="517">
                  <c:v>1777930</c:v>
                </c:pt>
                <c:pt idx="518">
                  <c:v>1775240</c:v>
                </c:pt>
                <c:pt idx="519">
                  <c:v>1772570</c:v>
                </c:pt>
                <c:pt idx="520">
                  <c:v>1769900</c:v>
                </c:pt>
                <c:pt idx="521">
                  <c:v>1767260</c:v>
                </c:pt>
                <c:pt idx="522">
                  <c:v>1764630</c:v>
                </c:pt>
                <c:pt idx="523">
                  <c:v>1762010</c:v>
                </c:pt>
                <c:pt idx="524">
                  <c:v>1759410</c:v>
                </c:pt>
                <c:pt idx="525">
                  <c:v>1756820</c:v>
                </c:pt>
                <c:pt idx="526">
                  <c:v>1754260</c:v>
                </c:pt>
                <c:pt idx="527">
                  <c:v>1751710</c:v>
                </c:pt>
                <c:pt idx="528">
                  <c:v>1749170</c:v>
                </c:pt>
                <c:pt idx="529">
                  <c:v>1746660</c:v>
                </c:pt>
                <c:pt idx="530">
                  <c:v>1744170</c:v>
                </c:pt>
                <c:pt idx="531">
                  <c:v>1741720</c:v>
                </c:pt>
                <c:pt idx="532">
                  <c:v>1739290</c:v>
                </c:pt>
                <c:pt idx="533">
                  <c:v>1736890</c:v>
                </c:pt>
                <c:pt idx="534">
                  <c:v>1734520</c:v>
                </c:pt>
                <c:pt idx="535">
                  <c:v>1732170</c:v>
                </c:pt>
                <c:pt idx="536">
                  <c:v>1729840</c:v>
                </c:pt>
                <c:pt idx="537">
                  <c:v>1727540</c:v>
                </c:pt>
                <c:pt idx="538">
                  <c:v>1725240</c:v>
                </c:pt>
                <c:pt idx="539">
                  <c:v>1722950</c:v>
                </c:pt>
                <c:pt idx="540">
                  <c:v>1720670</c:v>
                </c:pt>
                <c:pt idx="541">
                  <c:v>1718400</c:v>
                </c:pt>
                <c:pt idx="542">
                  <c:v>1716140</c:v>
                </c:pt>
                <c:pt idx="543">
                  <c:v>1713890</c:v>
                </c:pt>
                <c:pt idx="544">
                  <c:v>1711650</c:v>
                </c:pt>
                <c:pt idx="545">
                  <c:v>1709420</c:v>
                </c:pt>
                <c:pt idx="546">
                  <c:v>1707210</c:v>
                </c:pt>
                <c:pt idx="547">
                  <c:v>1705010</c:v>
                </c:pt>
                <c:pt idx="548">
                  <c:v>1702820</c:v>
                </c:pt>
                <c:pt idx="549">
                  <c:v>1700650</c:v>
                </c:pt>
                <c:pt idx="550">
                  <c:v>1698480</c:v>
                </c:pt>
                <c:pt idx="551">
                  <c:v>1696340</c:v>
                </c:pt>
                <c:pt idx="552">
                  <c:v>1694200</c:v>
                </c:pt>
                <c:pt idx="553">
                  <c:v>1692080</c:v>
                </c:pt>
                <c:pt idx="554">
                  <c:v>1689990</c:v>
                </c:pt>
                <c:pt idx="555">
                  <c:v>1687930</c:v>
                </c:pt>
                <c:pt idx="556">
                  <c:v>1685880</c:v>
                </c:pt>
                <c:pt idx="557">
                  <c:v>1683860</c:v>
                </c:pt>
                <c:pt idx="558">
                  <c:v>1681870</c:v>
                </c:pt>
                <c:pt idx="559">
                  <c:v>1679890</c:v>
                </c:pt>
                <c:pt idx="560">
                  <c:v>1677930</c:v>
                </c:pt>
              </c:numCache>
            </c:numRef>
          </c:yVal>
          <c:smooth val="1"/>
        </c:ser>
        <c:ser>
          <c:idx val="1"/>
          <c:order val="1"/>
          <c:tx>
            <c:strRef>
              <c:f>Employment!$R$2</c:f>
              <c:strCache>
                <c:ptCount val="1"/>
                <c:pt idx="0">
                  <c:v>S-PHEV</c:v>
                </c:pt>
              </c:strCache>
            </c:strRef>
          </c:tx>
          <c:spPr>
            <a:ln w="19050" cap="rnd">
              <a:solidFill>
                <a:schemeClr val="accent2"/>
              </a:solidFill>
              <a:round/>
            </a:ln>
            <a:effectLst/>
          </c:spPr>
          <c:marker>
            <c:symbol val="none"/>
          </c:marker>
          <c:xVal>
            <c:numRef>
              <c:f>Employment!$A$3:$A$563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Employment!$R$3:$R$563</c:f>
              <c:numCache>
                <c:formatCode>0.00E+00</c:formatCode>
                <c:ptCount val="561"/>
                <c:pt idx="0">
                  <c:v>3029950</c:v>
                </c:pt>
                <c:pt idx="1">
                  <c:v>3035350</c:v>
                </c:pt>
                <c:pt idx="2">
                  <c:v>3039270</c:v>
                </c:pt>
                <c:pt idx="3">
                  <c:v>3041930</c:v>
                </c:pt>
                <c:pt idx="4">
                  <c:v>3043510</c:v>
                </c:pt>
                <c:pt idx="5">
                  <c:v>3044190</c:v>
                </c:pt>
                <c:pt idx="6">
                  <c:v>3044110</c:v>
                </c:pt>
                <c:pt idx="7">
                  <c:v>3043400</c:v>
                </c:pt>
                <c:pt idx="8">
                  <c:v>3042190</c:v>
                </c:pt>
                <c:pt idx="9">
                  <c:v>3040560</c:v>
                </c:pt>
                <c:pt idx="10">
                  <c:v>3034370</c:v>
                </c:pt>
                <c:pt idx="11">
                  <c:v>3024260</c:v>
                </c:pt>
                <c:pt idx="12">
                  <c:v>3010780</c:v>
                </c:pt>
                <c:pt idx="13">
                  <c:v>2994410</c:v>
                </c:pt>
                <c:pt idx="14">
                  <c:v>2975540</c:v>
                </c:pt>
                <c:pt idx="15">
                  <c:v>2954530</c:v>
                </c:pt>
                <c:pt idx="16">
                  <c:v>2931640</c:v>
                </c:pt>
                <c:pt idx="17">
                  <c:v>2907140</c:v>
                </c:pt>
                <c:pt idx="18">
                  <c:v>2882890</c:v>
                </c:pt>
                <c:pt idx="19">
                  <c:v>2858880</c:v>
                </c:pt>
                <c:pt idx="20">
                  <c:v>2835100</c:v>
                </c:pt>
                <c:pt idx="21">
                  <c:v>2811550</c:v>
                </c:pt>
                <c:pt idx="22">
                  <c:v>2788250</c:v>
                </c:pt>
                <c:pt idx="23">
                  <c:v>2765200</c:v>
                </c:pt>
                <c:pt idx="24">
                  <c:v>2742440</c:v>
                </c:pt>
                <c:pt idx="25">
                  <c:v>2719990</c:v>
                </c:pt>
                <c:pt idx="26">
                  <c:v>2698280</c:v>
                </c:pt>
                <c:pt idx="27">
                  <c:v>2677270</c:v>
                </c:pt>
                <c:pt idx="28">
                  <c:v>2656940</c:v>
                </c:pt>
                <c:pt idx="29">
                  <c:v>2637260</c:v>
                </c:pt>
                <c:pt idx="30">
                  <c:v>2618180</c:v>
                </c:pt>
                <c:pt idx="31">
                  <c:v>2599680</c:v>
                </c:pt>
                <c:pt idx="32">
                  <c:v>2581730</c:v>
                </c:pt>
                <c:pt idx="33">
                  <c:v>2564300</c:v>
                </c:pt>
                <c:pt idx="34">
                  <c:v>2548190</c:v>
                </c:pt>
                <c:pt idx="35">
                  <c:v>2533270</c:v>
                </c:pt>
                <c:pt idx="36">
                  <c:v>2519410</c:v>
                </c:pt>
                <c:pt idx="37">
                  <c:v>2506500</c:v>
                </c:pt>
                <c:pt idx="38">
                  <c:v>2494430</c:v>
                </c:pt>
                <c:pt idx="39">
                  <c:v>2483100</c:v>
                </c:pt>
                <c:pt idx="40">
                  <c:v>2472400</c:v>
                </c:pt>
                <c:pt idx="41">
                  <c:v>2462250</c:v>
                </c:pt>
                <c:pt idx="42">
                  <c:v>2447340</c:v>
                </c:pt>
                <c:pt idx="43">
                  <c:v>2428250</c:v>
                </c:pt>
                <c:pt idx="44">
                  <c:v>2405490</c:v>
                </c:pt>
                <c:pt idx="45">
                  <c:v>2379510</c:v>
                </c:pt>
                <c:pt idx="46">
                  <c:v>2350700</c:v>
                </c:pt>
                <c:pt idx="47">
                  <c:v>2319400</c:v>
                </c:pt>
                <c:pt idx="48">
                  <c:v>2285910</c:v>
                </c:pt>
                <c:pt idx="49">
                  <c:v>2250510</c:v>
                </c:pt>
                <c:pt idx="50">
                  <c:v>2219470</c:v>
                </c:pt>
                <c:pt idx="51">
                  <c:v>2192230</c:v>
                </c:pt>
                <c:pt idx="52">
                  <c:v>2168310</c:v>
                </c:pt>
                <c:pt idx="53">
                  <c:v>2147290</c:v>
                </c:pt>
                <c:pt idx="54">
                  <c:v>2128800</c:v>
                </c:pt>
                <c:pt idx="55">
                  <c:v>2112510</c:v>
                </c:pt>
                <c:pt idx="56">
                  <c:v>2098150</c:v>
                </c:pt>
                <c:pt idx="57">
                  <c:v>2085470</c:v>
                </c:pt>
                <c:pt idx="58">
                  <c:v>2073840</c:v>
                </c:pt>
                <c:pt idx="59">
                  <c:v>2063140</c:v>
                </c:pt>
                <c:pt idx="60">
                  <c:v>2053240</c:v>
                </c:pt>
                <c:pt idx="61">
                  <c:v>2044050</c:v>
                </c:pt>
                <c:pt idx="62">
                  <c:v>2035470</c:v>
                </c:pt>
                <c:pt idx="63">
                  <c:v>2027440</c:v>
                </c:pt>
                <c:pt idx="64">
                  <c:v>2019880</c:v>
                </c:pt>
                <c:pt idx="65">
                  <c:v>2012750</c:v>
                </c:pt>
                <c:pt idx="66">
                  <c:v>2007510</c:v>
                </c:pt>
                <c:pt idx="67">
                  <c:v>2003930</c:v>
                </c:pt>
                <c:pt idx="68">
                  <c:v>2001810</c:v>
                </c:pt>
                <c:pt idx="69">
                  <c:v>2000980</c:v>
                </c:pt>
                <c:pt idx="70">
                  <c:v>2001280</c:v>
                </c:pt>
                <c:pt idx="71">
                  <c:v>2002570</c:v>
                </c:pt>
                <c:pt idx="72">
                  <c:v>2004730</c:v>
                </c:pt>
                <c:pt idx="73">
                  <c:v>2007670</c:v>
                </c:pt>
                <c:pt idx="74">
                  <c:v>2012190</c:v>
                </c:pt>
                <c:pt idx="75">
                  <c:v>2018100</c:v>
                </c:pt>
                <c:pt idx="76">
                  <c:v>2025230</c:v>
                </c:pt>
                <c:pt idx="77">
                  <c:v>2033430</c:v>
                </c:pt>
                <c:pt idx="78">
                  <c:v>2042550</c:v>
                </c:pt>
                <c:pt idx="79">
                  <c:v>2052490</c:v>
                </c:pt>
                <c:pt idx="80">
                  <c:v>2063130</c:v>
                </c:pt>
                <c:pt idx="81">
                  <c:v>2074380</c:v>
                </c:pt>
                <c:pt idx="82">
                  <c:v>2083140</c:v>
                </c:pt>
                <c:pt idx="83">
                  <c:v>2089700</c:v>
                </c:pt>
                <c:pt idx="84">
                  <c:v>2094320</c:v>
                </c:pt>
                <c:pt idx="85">
                  <c:v>2097240</c:v>
                </c:pt>
                <c:pt idx="86">
                  <c:v>2098650</c:v>
                </c:pt>
                <c:pt idx="87">
                  <c:v>2098740</c:v>
                </c:pt>
                <c:pt idx="88">
                  <c:v>2097660</c:v>
                </c:pt>
                <c:pt idx="89">
                  <c:v>2095530</c:v>
                </c:pt>
                <c:pt idx="90">
                  <c:v>2092980</c:v>
                </c:pt>
                <c:pt idx="91">
                  <c:v>2090060</c:v>
                </c:pt>
                <c:pt idx="92">
                  <c:v>2086810</c:v>
                </c:pt>
                <c:pt idx="93">
                  <c:v>2083280</c:v>
                </c:pt>
                <c:pt idx="94">
                  <c:v>2079500</c:v>
                </c:pt>
                <c:pt idx="95">
                  <c:v>2075510</c:v>
                </c:pt>
                <c:pt idx="96">
                  <c:v>2071360</c:v>
                </c:pt>
                <c:pt idx="97">
                  <c:v>2067080</c:v>
                </c:pt>
                <c:pt idx="98">
                  <c:v>2062500</c:v>
                </c:pt>
                <c:pt idx="99">
                  <c:v>2057670</c:v>
                </c:pt>
                <c:pt idx="100">
                  <c:v>2052630</c:v>
                </c:pt>
                <c:pt idx="101">
                  <c:v>2047420</c:v>
                </c:pt>
                <c:pt idx="102">
                  <c:v>2042060</c:v>
                </c:pt>
                <c:pt idx="103">
                  <c:v>2036580</c:v>
                </c:pt>
                <c:pt idx="104">
                  <c:v>2030980</c:v>
                </c:pt>
                <c:pt idx="105">
                  <c:v>2025300</c:v>
                </c:pt>
                <c:pt idx="106">
                  <c:v>2020030</c:v>
                </c:pt>
                <c:pt idx="107">
                  <c:v>2015130</c:v>
                </c:pt>
                <c:pt idx="108">
                  <c:v>2010560</c:v>
                </c:pt>
                <c:pt idx="109">
                  <c:v>2006280</c:v>
                </c:pt>
                <c:pt idx="110">
                  <c:v>2002260</c:v>
                </c:pt>
                <c:pt idx="111">
                  <c:v>1998480</c:v>
                </c:pt>
                <c:pt idx="112">
                  <c:v>1994910</c:v>
                </c:pt>
                <c:pt idx="113">
                  <c:v>1991540</c:v>
                </c:pt>
                <c:pt idx="114">
                  <c:v>1988650</c:v>
                </c:pt>
                <c:pt idx="115">
                  <c:v>1986180</c:v>
                </c:pt>
                <c:pt idx="116">
                  <c:v>1984100</c:v>
                </c:pt>
                <c:pt idx="117">
                  <c:v>1982340</c:v>
                </c:pt>
                <c:pt idx="118">
                  <c:v>1980870</c:v>
                </c:pt>
                <c:pt idx="119">
                  <c:v>1979650</c:v>
                </c:pt>
                <c:pt idx="120">
                  <c:v>1978650</c:v>
                </c:pt>
                <c:pt idx="121">
                  <c:v>1977830</c:v>
                </c:pt>
                <c:pt idx="122">
                  <c:v>1977980</c:v>
                </c:pt>
                <c:pt idx="123">
                  <c:v>1978960</c:v>
                </c:pt>
                <c:pt idx="124">
                  <c:v>1980680</c:v>
                </c:pt>
                <c:pt idx="125">
                  <c:v>1983050</c:v>
                </c:pt>
                <c:pt idx="126">
                  <c:v>1985990</c:v>
                </c:pt>
                <c:pt idx="127">
                  <c:v>1989420</c:v>
                </c:pt>
                <c:pt idx="128">
                  <c:v>1993300</c:v>
                </c:pt>
                <c:pt idx="129">
                  <c:v>1997570</c:v>
                </c:pt>
                <c:pt idx="130">
                  <c:v>2001080</c:v>
                </c:pt>
                <c:pt idx="131">
                  <c:v>2003930</c:v>
                </c:pt>
                <c:pt idx="132">
                  <c:v>2006210</c:v>
                </c:pt>
                <c:pt idx="133">
                  <c:v>2007990</c:v>
                </c:pt>
                <c:pt idx="134">
                  <c:v>2009340</c:v>
                </c:pt>
                <c:pt idx="135">
                  <c:v>2010310</c:v>
                </c:pt>
                <c:pt idx="136">
                  <c:v>2010970</c:v>
                </c:pt>
                <c:pt idx="137">
                  <c:v>2011340</c:v>
                </c:pt>
                <c:pt idx="138">
                  <c:v>2009050</c:v>
                </c:pt>
                <c:pt idx="139">
                  <c:v>2004440</c:v>
                </c:pt>
                <c:pt idx="140">
                  <c:v>1997800</c:v>
                </c:pt>
                <c:pt idx="141">
                  <c:v>1989370</c:v>
                </c:pt>
                <c:pt idx="142">
                  <c:v>1979390</c:v>
                </c:pt>
                <c:pt idx="143">
                  <c:v>1968040</c:v>
                </c:pt>
                <c:pt idx="144">
                  <c:v>1955500</c:v>
                </c:pt>
                <c:pt idx="145">
                  <c:v>1941910</c:v>
                </c:pt>
                <c:pt idx="146">
                  <c:v>1931460</c:v>
                </c:pt>
                <c:pt idx="147">
                  <c:v>1923740</c:v>
                </c:pt>
                <c:pt idx="148">
                  <c:v>1918430</c:v>
                </c:pt>
                <c:pt idx="149">
                  <c:v>1915230</c:v>
                </c:pt>
                <c:pt idx="150">
                  <c:v>1913880</c:v>
                </c:pt>
                <c:pt idx="151">
                  <c:v>1914140</c:v>
                </c:pt>
                <c:pt idx="152">
                  <c:v>1915840</c:v>
                </c:pt>
                <c:pt idx="153">
                  <c:v>1918780</c:v>
                </c:pt>
                <c:pt idx="154">
                  <c:v>1925670</c:v>
                </c:pt>
                <c:pt idx="155">
                  <c:v>1936020</c:v>
                </c:pt>
                <c:pt idx="156">
                  <c:v>1949390</c:v>
                </c:pt>
                <c:pt idx="157">
                  <c:v>1965420</c:v>
                </c:pt>
                <c:pt idx="158">
                  <c:v>1983780</c:v>
                </c:pt>
                <c:pt idx="159">
                  <c:v>2004170</c:v>
                </c:pt>
                <c:pt idx="160">
                  <c:v>2026350</c:v>
                </c:pt>
                <c:pt idx="161">
                  <c:v>2050090</c:v>
                </c:pt>
                <c:pt idx="162">
                  <c:v>2070100</c:v>
                </c:pt>
                <c:pt idx="163">
                  <c:v>2086830</c:v>
                </c:pt>
                <c:pt idx="164">
                  <c:v>2100680</c:v>
                </c:pt>
                <c:pt idx="165">
                  <c:v>2112000</c:v>
                </c:pt>
                <c:pt idx="166">
                  <c:v>2121110</c:v>
                </c:pt>
                <c:pt idx="167">
                  <c:v>2128250</c:v>
                </c:pt>
                <c:pt idx="168">
                  <c:v>2133680</c:v>
                </c:pt>
                <c:pt idx="169">
                  <c:v>2137570</c:v>
                </c:pt>
                <c:pt idx="170">
                  <c:v>2139710</c:v>
                </c:pt>
                <c:pt idx="171">
                  <c:v>2140290</c:v>
                </c:pt>
                <c:pt idx="172">
                  <c:v>2139510</c:v>
                </c:pt>
                <c:pt idx="173">
                  <c:v>2137500</c:v>
                </c:pt>
                <c:pt idx="174">
                  <c:v>2134430</c:v>
                </c:pt>
                <c:pt idx="175">
                  <c:v>2130420</c:v>
                </c:pt>
                <c:pt idx="176">
                  <c:v>2125570</c:v>
                </c:pt>
                <c:pt idx="177">
                  <c:v>2119990</c:v>
                </c:pt>
                <c:pt idx="178">
                  <c:v>2117250</c:v>
                </c:pt>
                <c:pt idx="179">
                  <c:v>2116990</c:v>
                </c:pt>
                <c:pt idx="180">
                  <c:v>2118890</c:v>
                </c:pt>
                <c:pt idx="181">
                  <c:v>2122670</c:v>
                </c:pt>
                <c:pt idx="182">
                  <c:v>2128110</c:v>
                </c:pt>
                <c:pt idx="183">
                  <c:v>2134990</c:v>
                </c:pt>
                <c:pt idx="184">
                  <c:v>2143130</c:v>
                </c:pt>
                <c:pt idx="185">
                  <c:v>2152370</c:v>
                </c:pt>
                <c:pt idx="186">
                  <c:v>2163600</c:v>
                </c:pt>
                <c:pt idx="187">
                  <c:v>2176580</c:v>
                </c:pt>
                <c:pt idx="188">
                  <c:v>2191080</c:v>
                </c:pt>
                <c:pt idx="189">
                  <c:v>2206920</c:v>
                </c:pt>
                <c:pt idx="190">
                  <c:v>2223950</c:v>
                </c:pt>
                <c:pt idx="191">
                  <c:v>2242020</c:v>
                </c:pt>
                <c:pt idx="192">
                  <c:v>2261000</c:v>
                </c:pt>
                <c:pt idx="193">
                  <c:v>2280790</c:v>
                </c:pt>
                <c:pt idx="194">
                  <c:v>2302520</c:v>
                </c:pt>
                <c:pt idx="195">
                  <c:v>2325960</c:v>
                </c:pt>
                <c:pt idx="196">
                  <c:v>2350870</c:v>
                </c:pt>
                <c:pt idx="197">
                  <c:v>2377090</c:v>
                </c:pt>
                <c:pt idx="198">
                  <c:v>2404440</c:v>
                </c:pt>
                <c:pt idx="199">
                  <c:v>2432770</c:v>
                </c:pt>
                <c:pt idx="200">
                  <c:v>2461960</c:v>
                </c:pt>
                <c:pt idx="201">
                  <c:v>2491900</c:v>
                </c:pt>
                <c:pt idx="202">
                  <c:v>2520740</c:v>
                </c:pt>
                <c:pt idx="203">
                  <c:v>2548620</c:v>
                </c:pt>
                <c:pt idx="204">
                  <c:v>2575670</c:v>
                </c:pt>
                <c:pt idx="205">
                  <c:v>2601990</c:v>
                </c:pt>
                <c:pt idx="206">
                  <c:v>2627680</c:v>
                </c:pt>
                <c:pt idx="207">
                  <c:v>2652800</c:v>
                </c:pt>
                <c:pt idx="208">
                  <c:v>2677430</c:v>
                </c:pt>
                <c:pt idx="209">
                  <c:v>2701630</c:v>
                </c:pt>
                <c:pt idx="210">
                  <c:v>2724540</c:v>
                </c:pt>
                <c:pt idx="211">
                  <c:v>2746300</c:v>
                </c:pt>
                <c:pt idx="212">
                  <c:v>2767040</c:v>
                </c:pt>
                <c:pt idx="213">
                  <c:v>2786870</c:v>
                </c:pt>
                <c:pt idx="214">
                  <c:v>2805900</c:v>
                </c:pt>
                <c:pt idx="215">
                  <c:v>2824210</c:v>
                </c:pt>
                <c:pt idx="216">
                  <c:v>2841860</c:v>
                </c:pt>
                <c:pt idx="217">
                  <c:v>2858940</c:v>
                </c:pt>
                <c:pt idx="218">
                  <c:v>2877830</c:v>
                </c:pt>
                <c:pt idx="219">
                  <c:v>2898300</c:v>
                </c:pt>
                <c:pt idx="220">
                  <c:v>2920150</c:v>
                </c:pt>
                <c:pt idx="221">
                  <c:v>2943180</c:v>
                </c:pt>
                <c:pt idx="222">
                  <c:v>2967250</c:v>
                </c:pt>
                <c:pt idx="223">
                  <c:v>2992190</c:v>
                </c:pt>
                <c:pt idx="224">
                  <c:v>3017900</c:v>
                </c:pt>
                <c:pt idx="225">
                  <c:v>3044260</c:v>
                </c:pt>
                <c:pt idx="226">
                  <c:v>3057260</c:v>
                </c:pt>
                <c:pt idx="227">
                  <c:v>3058570</c:v>
                </c:pt>
                <c:pt idx="228">
                  <c:v>3049620</c:v>
                </c:pt>
                <c:pt idx="229">
                  <c:v>3031680</c:v>
                </c:pt>
                <c:pt idx="230">
                  <c:v>3005880</c:v>
                </c:pt>
                <c:pt idx="231">
                  <c:v>2973170</c:v>
                </c:pt>
                <c:pt idx="232">
                  <c:v>2934430</c:v>
                </c:pt>
                <c:pt idx="233">
                  <c:v>2890410</c:v>
                </c:pt>
                <c:pt idx="234">
                  <c:v>2855840</c:v>
                </c:pt>
                <c:pt idx="235">
                  <c:v>2829530</c:v>
                </c:pt>
                <c:pt idx="236">
                  <c:v>2810430</c:v>
                </c:pt>
                <c:pt idx="237">
                  <c:v>2797610</c:v>
                </c:pt>
                <c:pt idx="238">
                  <c:v>2790290</c:v>
                </c:pt>
                <c:pt idx="239">
                  <c:v>2787770</c:v>
                </c:pt>
                <c:pt idx="240">
                  <c:v>2789450</c:v>
                </c:pt>
                <c:pt idx="241">
                  <c:v>2794800</c:v>
                </c:pt>
                <c:pt idx="242">
                  <c:v>2805970</c:v>
                </c:pt>
                <c:pt idx="243">
                  <c:v>2822240</c:v>
                </c:pt>
                <c:pt idx="244">
                  <c:v>2842980</c:v>
                </c:pt>
                <c:pt idx="245">
                  <c:v>2867670</c:v>
                </c:pt>
                <c:pt idx="246">
                  <c:v>2895810</c:v>
                </c:pt>
                <c:pt idx="247">
                  <c:v>2927000</c:v>
                </c:pt>
                <c:pt idx="248">
                  <c:v>2960870</c:v>
                </c:pt>
                <c:pt idx="249">
                  <c:v>2997100</c:v>
                </c:pt>
                <c:pt idx="250">
                  <c:v>3029080</c:v>
                </c:pt>
                <c:pt idx="251">
                  <c:v>3057340</c:v>
                </c:pt>
                <c:pt idx="252">
                  <c:v>3082330</c:v>
                </c:pt>
                <c:pt idx="253">
                  <c:v>3104430</c:v>
                </c:pt>
                <c:pt idx="254">
                  <c:v>3123990</c:v>
                </c:pt>
                <c:pt idx="255">
                  <c:v>3141320</c:v>
                </c:pt>
                <c:pt idx="256">
                  <c:v>3156680</c:v>
                </c:pt>
                <c:pt idx="257">
                  <c:v>3170300</c:v>
                </c:pt>
                <c:pt idx="258">
                  <c:v>3180320</c:v>
                </c:pt>
                <c:pt idx="259">
                  <c:v>3187190</c:v>
                </c:pt>
                <c:pt idx="260">
                  <c:v>3191330</c:v>
                </c:pt>
                <c:pt idx="261">
                  <c:v>3193060</c:v>
                </c:pt>
                <c:pt idx="262">
                  <c:v>3192710</c:v>
                </c:pt>
                <c:pt idx="263">
                  <c:v>3190530</c:v>
                </c:pt>
                <c:pt idx="264">
                  <c:v>3186750</c:v>
                </c:pt>
                <c:pt idx="265">
                  <c:v>3181580</c:v>
                </c:pt>
                <c:pt idx="266">
                  <c:v>3174880</c:v>
                </c:pt>
                <c:pt idx="267">
                  <c:v>3166870</c:v>
                </c:pt>
                <c:pt idx="268">
                  <c:v>3157710</c:v>
                </c:pt>
                <c:pt idx="269">
                  <c:v>3147540</c:v>
                </c:pt>
                <c:pt idx="270">
                  <c:v>3136500</c:v>
                </c:pt>
                <c:pt idx="271">
                  <c:v>3124700</c:v>
                </c:pt>
                <c:pt idx="272">
                  <c:v>3112240</c:v>
                </c:pt>
                <c:pt idx="273">
                  <c:v>3099210</c:v>
                </c:pt>
                <c:pt idx="274">
                  <c:v>3085690</c:v>
                </c:pt>
                <c:pt idx="275">
                  <c:v>3071740</c:v>
                </c:pt>
                <c:pt idx="276">
                  <c:v>3057430</c:v>
                </c:pt>
                <c:pt idx="277">
                  <c:v>3042790</c:v>
                </c:pt>
                <c:pt idx="278">
                  <c:v>3027870</c:v>
                </c:pt>
                <c:pt idx="279">
                  <c:v>3012720</c:v>
                </c:pt>
                <c:pt idx="280">
                  <c:v>2997370</c:v>
                </c:pt>
                <c:pt idx="281">
                  <c:v>2981840</c:v>
                </c:pt>
                <c:pt idx="282">
                  <c:v>2967020</c:v>
                </c:pt>
                <c:pt idx="283">
                  <c:v>2952740</c:v>
                </c:pt>
                <c:pt idx="284">
                  <c:v>2938830</c:v>
                </c:pt>
                <c:pt idx="285">
                  <c:v>2925160</c:v>
                </c:pt>
                <c:pt idx="286">
                  <c:v>2911600</c:v>
                </c:pt>
                <c:pt idx="287">
                  <c:v>2898070</c:v>
                </c:pt>
                <c:pt idx="288">
                  <c:v>2884460</c:v>
                </c:pt>
                <c:pt idx="289">
                  <c:v>2870700</c:v>
                </c:pt>
                <c:pt idx="290">
                  <c:v>2857370</c:v>
                </c:pt>
                <c:pt idx="291">
                  <c:v>2844430</c:v>
                </c:pt>
                <c:pt idx="292">
                  <c:v>2831830</c:v>
                </c:pt>
                <c:pt idx="293">
                  <c:v>2819530</c:v>
                </c:pt>
                <c:pt idx="294">
                  <c:v>2807500</c:v>
                </c:pt>
                <c:pt idx="295">
                  <c:v>2795710</c:v>
                </c:pt>
                <c:pt idx="296">
                  <c:v>2784120</c:v>
                </c:pt>
                <c:pt idx="297">
                  <c:v>2772720</c:v>
                </c:pt>
                <c:pt idx="298">
                  <c:v>2761760</c:v>
                </c:pt>
                <c:pt idx="299">
                  <c:v>2751180</c:v>
                </c:pt>
                <c:pt idx="300">
                  <c:v>2740920</c:v>
                </c:pt>
                <c:pt idx="301">
                  <c:v>2730970</c:v>
                </c:pt>
                <c:pt idx="302">
                  <c:v>2721260</c:v>
                </c:pt>
                <c:pt idx="303">
                  <c:v>2711780</c:v>
                </c:pt>
                <c:pt idx="304">
                  <c:v>2702500</c:v>
                </c:pt>
                <c:pt idx="305">
                  <c:v>2693380</c:v>
                </c:pt>
                <c:pt idx="306">
                  <c:v>2684590</c:v>
                </c:pt>
                <c:pt idx="307">
                  <c:v>2676090</c:v>
                </c:pt>
                <c:pt idx="308">
                  <c:v>2667820</c:v>
                </c:pt>
                <c:pt idx="309">
                  <c:v>2659770</c:v>
                </c:pt>
                <c:pt idx="310">
                  <c:v>2651910</c:v>
                </c:pt>
                <c:pt idx="311">
                  <c:v>2644210</c:v>
                </c:pt>
                <c:pt idx="312">
                  <c:v>2636650</c:v>
                </c:pt>
                <c:pt idx="313">
                  <c:v>2629220</c:v>
                </c:pt>
                <c:pt idx="314">
                  <c:v>2622220</c:v>
                </c:pt>
                <c:pt idx="315">
                  <c:v>2615600</c:v>
                </c:pt>
                <c:pt idx="316">
                  <c:v>2609320</c:v>
                </c:pt>
                <c:pt idx="317">
                  <c:v>2603310</c:v>
                </c:pt>
                <c:pt idx="318">
                  <c:v>2597560</c:v>
                </c:pt>
                <c:pt idx="319">
                  <c:v>2592010</c:v>
                </c:pt>
                <c:pt idx="320">
                  <c:v>2586640</c:v>
                </c:pt>
                <c:pt idx="321">
                  <c:v>2581430</c:v>
                </c:pt>
                <c:pt idx="322">
                  <c:v>2576280</c:v>
                </c:pt>
                <c:pt idx="323">
                  <c:v>2571180</c:v>
                </c:pt>
                <c:pt idx="324">
                  <c:v>2566140</c:v>
                </c:pt>
                <c:pt idx="325">
                  <c:v>2561140</c:v>
                </c:pt>
                <c:pt idx="326">
                  <c:v>2556190</c:v>
                </c:pt>
                <c:pt idx="327">
                  <c:v>2551280</c:v>
                </c:pt>
                <c:pt idx="328">
                  <c:v>2546400</c:v>
                </c:pt>
                <c:pt idx="329">
                  <c:v>2541570</c:v>
                </c:pt>
                <c:pt idx="330">
                  <c:v>2536840</c:v>
                </c:pt>
                <c:pt idx="331">
                  <c:v>2532220</c:v>
                </c:pt>
                <c:pt idx="332">
                  <c:v>2527690</c:v>
                </c:pt>
                <c:pt idx="333">
                  <c:v>2523230</c:v>
                </c:pt>
                <c:pt idx="334">
                  <c:v>2518850</c:v>
                </c:pt>
                <c:pt idx="335">
                  <c:v>2514530</c:v>
                </c:pt>
                <c:pt idx="336">
                  <c:v>2510270</c:v>
                </c:pt>
                <c:pt idx="337">
                  <c:v>2506070</c:v>
                </c:pt>
                <c:pt idx="338">
                  <c:v>2501910</c:v>
                </c:pt>
                <c:pt idx="339">
                  <c:v>2497790</c:v>
                </c:pt>
                <c:pt idx="340">
                  <c:v>2493720</c:v>
                </c:pt>
                <c:pt idx="341">
                  <c:v>2489680</c:v>
                </c:pt>
                <c:pt idx="342">
                  <c:v>2485670</c:v>
                </c:pt>
                <c:pt idx="343">
                  <c:v>2481700</c:v>
                </c:pt>
                <c:pt idx="344">
                  <c:v>2477760</c:v>
                </c:pt>
                <c:pt idx="345">
                  <c:v>2473850</c:v>
                </c:pt>
                <c:pt idx="346">
                  <c:v>2469890</c:v>
                </c:pt>
                <c:pt idx="347">
                  <c:v>2465890</c:v>
                </c:pt>
                <c:pt idx="348">
                  <c:v>2461860</c:v>
                </c:pt>
                <c:pt idx="349">
                  <c:v>2457810</c:v>
                </c:pt>
                <c:pt idx="350">
                  <c:v>2453740</c:v>
                </c:pt>
                <c:pt idx="351">
                  <c:v>2449650</c:v>
                </c:pt>
                <c:pt idx="352">
                  <c:v>2445560</c:v>
                </c:pt>
                <c:pt idx="353">
                  <c:v>2441460</c:v>
                </c:pt>
                <c:pt idx="354">
                  <c:v>2437290</c:v>
                </c:pt>
                <c:pt idx="355">
                  <c:v>2433060</c:v>
                </c:pt>
                <c:pt idx="356">
                  <c:v>2428780</c:v>
                </c:pt>
                <c:pt idx="357">
                  <c:v>2424460</c:v>
                </c:pt>
                <c:pt idx="358">
                  <c:v>2420120</c:v>
                </c:pt>
                <c:pt idx="359">
                  <c:v>2415750</c:v>
                </c:pt>
                <c:pt idx="360">
                  <c:v>2411370</c:v>
                </c:pt>
                <c:pt idx="361">
                  <c:v>2406970</c:v>
                </c:pt>
                <c:pt idx="362">
                  <c:v>2402570</c:v>
                </c:pt>
                <c:pt idx="363">
                  <c:v>2398170</c:v>
                </c:pt>
                <c:pt idx="364">
                  <c:v>2393760</c:v>
                </c:pt>
                <c:pt idx="365">
                  <c:v>2389370</c:v>
                </c:pt>
                <c:pt idx="366">
                  <c:v>2384980</c:v>
                </c:pt>
                <c:pt idx="367">
                  <c:v>2380600</c:v>
                </c:pt>
                <c:pt idx="368">
                  <c:v>2376230</c:v>
                </c:pt>
                <c:pt idx="369">
                  <c:v>2371870</c:v>
                </c:pt>
                <c:pt idx="370">
                  <c:v>2367600</c:v>
                </c:pt>
                <c:pt idx="371">
                  <c:v>2363390</c:v>
                </c:pt>
                <c:pt idx="372">
                  <c:v>2359250</c:v>
                </c:pt>
                <c:pt idx="373">
                  <c:v>2355170</c:v>
                </c:pt>
                <c:pt idx="374">
                  <c:v>2351150</c:v>
                </c:pt>
                <c:pt idx="375">
                  <c:v>2347170</c:v>
                </c:pt>
                <c:pt idx="376">
                  <c:v>2343240</c:v>
                </c:pt>
                <c:pt idx="377">
                  <c:v>2339350</c:v>
                </c:pt>
                <c:pt idx="378">
                  <c:v>2335320</c:v>
                </c:pt>
                <c:pt idx="379">
                  <c:v>2331180</c:v>
                </c:pt>
                <c:pt idx="380">
                  <c:v>2326930</c:v>
                </c:pt>
                <c:pt idx="381">
                  <c:v>2322600</c:v>
                </c:pt>
                <c:pt idx="382">
                  <c:v>2318200</c:v>
                </c:pt>
                <c:pt idx="383">
                  <c:v>2313750</c:v>
                </c:pt>
                <c:pt idx="384">
                  <c:v>2309250</c:v>
                </c:pt>
                <c:pt idx="385">
                  <c:v>2304730</c:v>
                </c:pt>
                <c:pt idx="386">
                  <c:v>2300290</c:v>
                </c:pt>
                <c:pt idx="387">
                  <c:v>2295940</c:v>
                </c:pt>
                <c:pt idx="388">
                  <c:v>2291670</c:v>
                </c:pt>
                <c:pt idx="389">
                  <c:v>2287460</c:v>
                </c:pt>
                <c:pt idx="390">
                  <c:v>2283330</c:v>
                </c:pt>
                <c:pt idx="391">
                  <c:v>2279250</c:v>
                </c:pt>
                <c:pt idx="392">
                  <c:v>2275230</c:v>
                </c:pt>
                <c:pt idx="393">
                  <c:v>2271260</c:v>
                </c:pt>
                <c:pt idx="394">
                  <c:v>2267340</c:v>
                </c:pt>
                <c:pt idx="395">
                  <c:v>2263460</c:v>
                </c:pt>
                <c:pt idx="396">
                  <c:v>2259630</c:v>
                </c:pt>
                <c:pt idx="397">
                  <c:v>2255840</c:v>
                </c:pt>
                <c:pt idx="398">
                  <c:v>2252090</c:v>
                </c:pt>
                <c:pt idx="399">
                  <c:v>2248370</c:v>
                </c:pt>
                <c:pt idx="400">
                  <c:v>2244700</c:v>
                </c:pt>
                <c:pt idx="401">
                  <c:v>2241060</c:v>
                </c:pt>
                <c:pt idx="402">
                  <c:v>2237450</c:v>
                </c:pt>
                <c:pt idx="403">
                  <c:v>2233890</c:v>
                </c:pt>
                <c:pt idx="404">
                  <c:v>2230350</c:v>
                </c:pt>
                <c:pt idx="405">
                  <c:v>2226850</c:v>
                </c:pt>
                <c:pt idx="406">
                  <c:v>2223390</c:v>
                </c:pt>
                <c:pt idx="407">
                  <c:v>2219950</c:v>
                </c:pt>
                <c:pt idx="408">
                  <c:v>2216550</c:v>
                </c:pt>
                <c:pt idx="409">
                  <c:v>2213180</c:v>
                </c:pt>
                <c:pt idx="410">
                  <c:v>2209890</c:v>
                </c:pt>
                <c:pt idx="411">
                  <c:v>2206680</c:v>
                </c:pt>
                <c:pt idx="412">
                  <c:v>2203540</c:v>
                </c:pt>
                <c:pt idx="413">
                  <c:v>2200460</c:v>
                </c:pt>
                <c:pt idx="414">
                  <c:v>2197430</c:v>
                </c:pt>
                <c:pt idx="415">
                  <c:v>2194470</c:v>
                </c:pt>
                <c:pt idx="416">
                  <c:v>2191550</c:v>
                </c:pt>
                <c:pt idx="417">
                  <c:v>2188680</c:v>
                </c:pt>
                <c:pt idx="418">
                  <c:v>2185860</c:v>
                </c:pt>
                <c:pt idx="419">
                  <c:v>2183070</c:v>
                </c:pt>
                <c:pt idx="420">
                  <c:v>2180320</c:v>
                </c:pt>
                <c:pt idx="421">
                  <c:v>2177610</c:v>
                </c:pt>
                <c:pt idx="422">
                  <c:v>2174930</c:v>
                </c:pt>
                <c:pt idx="423">
                  <c:v>2172290</c:v>
                </c:pt>
                <c:pt idx="424">
                  <c:v>2169680</c:v>
                </c:pt>
                <c:pt idx="425">
                  <c:v>2167100</c:v>
                </c:pt>
                <c:pt idx="426">
                  <c:v>2164760</c:v>
                </c:pt>
                <c:pt idx="427">
                  <c:v>2162620</c:v>
                </c:pt>
                <c:pt idx="428">
                  <c:v>2160660</c:v>
                </c:pt>
                <c:pt idx="429">
                  <c:v>2158860</c:v>
                </c:pt>
                <c:pt idx="430">
                  <c:v>2157200</c:v>
                </c:pt>
                <c:pt idx="431">
                  <c:v>2155660</c:v>
                </c:pt>
                <c:pt idx="432">
                  <c:v>2154240</c:v>
                </c:pt>
                <c:pt idx="433">
                  <c:v>2152910</c:v>
                </c:pt>
                <c:pt idx="434">
                  <c:v>2151430</c:v>
                </c:pt>
                <c:pt idx="435">
                  <c:v>2149820</c:v>
                </c:pt>
                <c:pt idx="436">
                  <c:v>2148100</c:v>
                </c:pt>
                <c:pt idx="437">
                  <c:v>2146280</c:v>
                </c:pt>
                <c:pt idx="438">
                  <c:v>2144380</c:v>
                </c:pt>
                <c:pt idx="439">
                  <c:v>2142420</c:v>
                </c:pt>
                <c:pt idx="440">
                  <c:v>2140400</c:v>
                </c:pt>
                <c:pt idx="441">
                  <c:v>2138340</c:v>
                </c:pt>
                <c:pt idx="442">
                  <c:v>2136280</c:v>
                </c:pt>
                <c:pt idx="443">
                  <c:v>2134230</c:v>
                </c:pt>
                <c:pt idx="444">
                  <c:v>2132190</c:v>
                </c:pt>
                <c:pt idx="445">
                  <c:v>2130170</c:v>
                </c:pt>
                <c:pt idx="446">
                  <c:v>2128160</c:v>
                </c:pt>
                <c:pt idx="447">
                  <c:v>2126160</c:v>
                </c:pt>
                <c:pt idx="448">
                  <c:v>2124180</c:v>
                </c:pt>
                <c:pt idx="449">
                  <c:v>2122220</c:v>
                </c:pt>
                <c:pt idx="450">
                  <c:v>2120270</c:v>
                </c:pt>
                <c:pt idx="451">
                  <c:v>2118340</c:v>
                </c:pt>
                <c:pt idx="452">
                  <c:v>2116430</c:v>
                </c:pt>
                <c:pt idx="453">
                  <c:v>2114530</c:v>
                </c:pt>
                <c:pt idx="454">
                  <c:v>2112660</c:v>
                </c:pt>
                <c:pt idx="455">
                  <c:v>2110800</c:v>
                </c:pt>
                <c:pt idx="456">
                  <c:v>2108970</c:v>
                </c:pt>
                <c:pt idx="457">
                  <c:v>2107150</c:v>
                </c:pt>
                <c:pt idx="458">
                  <c:v>2105350</c:v>
                </c:pt>
                <c:pt idx="459">
                  <c:v>2103580</c:v>
                </c:pt>
                <c:pt idx="460">
                  <c:v>2101820</c:v>
                </c:pt>
                <c:pt idx="461">
                  <c:v>2100090</c:v>
                </c:pt>
                <c:pt idx="462">
                  <c:v>2098380</c:v>
                </c:pt>
                <c:pt idx="463">
                  <c:v>2096690</c:v>
                </c:pt>
                <c:pt idx="464">
                  <c:v>2095020</c:v>
                </c:pt>
                <c:pt idx="465">
                  <c:v>2093370</c:v>
                </c:pt>
                <c:pt idx="466">
                  <c:v>2091830</c:v>
                </c:pt>
                <c:pt idx="467">
                  <c:v>2090380</c:v>
                </c:pt>
                <c:pt idx="468">
                  <c:v>2089010</c:v>
                </c:pt>
                <c:pt idx="469">
                  <c:v>2087720</c:v>
                </c:pt>
                <c:pt idx="470">
                  <c:v>2086500</c:v>
                </c:pt>
                <c:pt idx="471">
                  <c:v>2085340</c:v>
                </c:pt>
                <c:pt idx="472">
                  <c:v>2084230</c:v>
                </c:pt>
                <c:pt idx="473">
                  <c:v>2083180</c:v>
                </c:pt>
                <c:pt idx="474">
                  <c:v>2082210</c:v>
                </c:pt>
                <c:pt idx="475">
                  <c:v>2081330</c:v>
                </c:pt>
                <c:pt idx="476">
                  <c:v>2080510</c:v>
                </c:pt>
                <c:pt idx="477">
                  <c:v>2079760</c:v>
                </c:pt>
                <c:pt idx="478">
                  <c:v>2079060</c:v>
                </c:pt>
                <c:pt idx="479">
                  <c:v>2078410</c:v>
                </c:pt>
                <c:pt idx="480">
                  <c:v>2077810</c:v>
                </c:pt>
                <c:pt idx="481">
                  <c:v>2077260</c:v>
                </c:pt>
                <c:pt idx="482">
                  <c:v>2076530</c:v>
                </c:pt>
                <c:pt idx="483">
                  <c:v>2075660</c:v>
                </c:pt>
                <c:pt idx="484">
                  <c:v>2074670</c:v>
                </c:pt>
                <c:pt idx="485">
                  <c:v>2073580</c:v>
                </c:pt>
                <c:pt idx="486">
                  <c:v>2072390</c:v>
                </c:pt>
                <c:pt idx="487">
                  <c:v>2071130</c:v>
                </c:pt>
                <c:pt idx="488">
                  <c:v>2069800</c:v>
                </c:pt>
                <c:pt idx="489">
                  <c:v>2068420</c:v>
                </c:pt>
                <c:pt idx="490">
                  <c:v>2066960</c:v>
                </c:pt>
                <c:pt idx="491">
                  <c:v>2065420</c:v>
                </c:pt>
                <c:pt idx="492">
                  <c:v>2063820</c:v>
                </c:pt>
                <c:pt idx="493">
                  <c:v>2062170</c:v>
                </c:pt>
                <c:pt idx="494">
                  <c:v>2060470</c:v>
                </c:pt>
                <c:pt idx="495">
                  <c:v>2058750</c:v>
                </c:pt>
                <c:pt idx="496">
                  <c:v>2056990</c:v>
                </c:pt>
                <c:pt idx="497">
                  <c:v>2055210</c:v>
                </c:pt>
                <c:pt idx="498">
                  <c:v>2053420</c:v>
                </c:pt>
                <c:pt idx="499">
                  <c:v>2051610</c:v>
                </c:pt>
                <c:pt idx="500">
                  <c:v>2049800</c:v>
                </c:pt>
                <c:pt idx="501">
                  <c:v>2047980</c:v>
                </c:pt>
                <c:pt idx="502">
                  <c:v>2046160</c:v>
                </c:pt>
                <c:pt idx="503">
                  <c:v>2044340</c:v>
                </c:pt>
                <c:pt idx="504">
                  <c:v>2042530</c:v>
                </c:pt>
                <c:pt idx="505">
                  <c:v>2040720</c:v>
                </c:pt>
                <c:pt idx="506">
                  <c:v>2038960</c:v>
                </c:pt>
                <c:pt idx="507">
                  <c:v>2037240</c:v>
                </c:pt>
                <c:pt idx="508">
                  <c:v>2035570</c:v>
                </c:pt>
                <c:pt idx="509">
                  <c:v>2033930</c:v>
                </c:pt>
                <c:pt idx="510">
                  <c:v>2032320</c:v>
                </c:pt>
                <c:pt idx="511">
                  <c:v>2030750</c:v>
                </c:pt>
                <c:pt idx="512">
                  <c:v>2029210</c:v>
                </c:pt>
                <c:pt idx="513">
                  <c:v>2027700</c:v>
                </c:pt>
                <c:pt idx="514">
                  <c:v>2026180</c:v>
                </c:pt>
                <c:pt idx="515">
                  <c:v>2024650</c:v>
                </c:pt>
                <c:pt idx="516">
                  <c:v>2023110</c:v>
                </c:pt>
                <c:pt idx="517">
                  <c:v>2021570</c:v>
                </c:pt>
                <c:pt idx="518">
                  <c:v>2020020</c:v>
                </c:pt>
                <c:pt idx="519">
                  <c:v>2018480</c:v>
                </c:pt>
                <c:pt idx="520">
                  <c:v>2016950</c:v>
                </c:pt>
                <c:pt idx="521">
                  <c:v>2015410</c:v>
                </c:pt>
                <c:pt idx="522">
                  <c:v>2013890</c:v>
                </c:pt>
                <c:pt idx="523">
                  <c:v>2012370</c:v>
                </c:pt>
                <c:pt idx="524">
                  <c:v>2010860</c:v>
                </c:pt>
                <c:pt idx="525">
                  <c:v>2009360</c:v>
                </c:pt>
                <c:pt idx="526">
                  <c:v>2007870</c:v>
                </c:pt>
                <c:pt idx="527">
                  <c:v>2006390</c:v>
                </c:pt>
                <c:pt idx="528">
                  <c:v>2004920</c:v>
                </c:pt>
                <c:pt idx="529">
                  <c:v>2003470</c:v>
                </c:pt>
                <c:pt idx="530">
                  <c:v>2002060</c:v>
                </c:pt>
                <c:pt idx="531">
                  <c:v>2000710</c:v>
                </c:pt>
                <c:pt idx="532">
                  <c:v>1999390</c:v>
                </c:pt>
                <c:pt idx="533">
                  <c:v>1998120</c:v>
                </c:pt>
                <c:pt idx="534">
                  <c:v>1996880</c:v>
                </c:pt>
                <c:pt idx="535">
                  <c:v>1995670</c:v>
                </c:pt>
                <c:pt idx="536">
                  <c:v>1994500</c:v>
                </c:pt>
                <c:pt idx="537">
                  <c:v>1993350</c:v>
                </c:pt>
                <c:pt idx="538">
                  <c:v>1992190</c:v>
                </c:pt>
                <c:pt idx="539">
                  <c:v>1991020</c:v>
                </c:pt>
                <c:pt idx="540">
                  <c:v>1989850</c:v>
                </c:pt>
                <c:pt idx="541">
                  <c:v>1988670</c:v>
                </c:pt>
                <c:pt idx="542">
                  <c:v>1987490</c:v>
                </c:pt>
                <c:pt idx="543">
                  <c:v>1986310</c:v>
                </c:pt>
                <c:pt idx="544">
                  <c:v>1985130</c:v>
                </c:pt>
                <c:pt idx="545">
                  <c:v>1983950</c:v>
                </c:pt>
                <c:pt idx="546">
                  <c:v>1982780</c:v>
                </c:pt>
                <c:pt idx="547">
                  <c:v>1981620</c:v>
                </c:pt>
                <c:pt idx="548">
                  <c:v>1980460</c:v>
                </c:pt>
                <c:pt idx="549">
                  <c:v>1979310</c:v>
                </c:pt>
                <c:pt idx="550">
                  <c:v>1978170</c:v>
                </c:pt>
                <c:pt idx="551">
                  <c:v>1977030</c:v>
                </c:pt>
                <c:pt idx="552">
                  <c:v>1975910</c:v>
                </c:pt>
                <c:pt idx="553">
                  <c:v>1974790</c:v>
                </c:pt>
                <c:pt idx="554">
                  <c:v>1973720</c:v>
                </c:pt>
                <c:pt idx="555">
                  <c:v>1972700</c:v>
                </c:pt>
                <c:pt idx="556">
                  <c:v>1971710</c:v>
                </c:pt>
                <c:pt idx="557">
                  <c:v>1970750</c:v>
                </c:pt>
                <c:pt idx="558">
                  <c:v>1969830</c:v>
                </c:pt>
                <c:pt idx="559">
                  <c:v>1968940</c:v>
                </c:pt>
                <c:pt idx="560">
                  <c:v>1968080</c:v>
                </c:pt>
              </c:numCache>
            </c:numRef>
          </c:yVal>
          <c:smooth val="1"/>
        </c:ser>
        <c:ser>
          <c:idx val="2"/>
          <c:order val="2"/>
          <c:tx>
            <c:strRef>
              <c:f>Employment!$S$2</c:f>
              <c:strCache>
                <c:ptCount val="1"/>
                <c:pt idx="0">
                  <c:v>S-HEV</c:v>
                </c:pt>
              </c:strCache>
            </c:strRef>
          </c:tx>
          <c:spPr>
            <a:ln w="19050" cap="rnd">
              <a:solidFill>
                <a:schemeClr val="accent3"/>
              </a:solidFill>
              <a:round/>
            </a:ln>
            <a:effectLst/>
          </c:spPr>
          <c:marker>
            <c:symbol val="none"/>
          </c:marker>
          <c:xVal>
            <c:numRef>
              <c:f>Employment!$A$3:$A$563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Employment!$S$3:$S$563</c:f>
              <c:numCache>
                <c:formatCode>0.00E+00</c:formatCode>
                <c:ptCount val="561"/>
                <c:pt idx="0">
                  <c:v>3029950</c:v>
                </c:pt>
                <c:pt idx="1">
                  <c:v>3035350</c:v>
                </c:pt>
                <c:pt idx="2">
                  <c:v>3039270</c:v>
                </c:pt>
                <c:pt idx="3">
                  <c:v>3041930</c:v>
                </c:pt>
                <c:pt idx="4">
                  <c:v>3043510</c:v>
                </c:pt>
                <c:pt idx="5">
                  <c:v>3044190</c:v>
                </c:pt>
                <c:pt idx="6">
                  <c:v>3044110</c:v>
                </c:pt>
                <c:pt idx="7">
                  <c:v>3043400</c:v>
                </c:pt>
                <c:pt idx="8">
                  <c:v>3042190</c:v>
                </c:pt>
                <c:pt idx="9">
                  <c:v>3040560</c:v>
                </c:pt>
                <c:pt idx="10">
                  <c:v>3034370</c:v>
                </c:pt>
                <c:pt idx="11">
                  <c:v>3024260</c:v>
                </c:pt>
                <c:pt idx="12">
                  <c:v>3010780</c:v>
                </c:pt>
                <c:pt idx="13">
                  <c:v>2994410</c:v>
                </c:pt>
                <c:pt idx="14">
                  <c:v>2975540</c:v>
                </c:pt>
                <c:pt idx="15">
                  <c:v>2954530</c:v>
                </c:pt>
                <c:pt idx="16">
                  <c:v>2931640</c:v>
                </c:pt>
                <c:pt idx="17">
                  <c:v>2907140</c:v>
                </c:pt>
                <c:pt idx="18">
                  <c:v>2882890</c:v>
                </c:pt>
                <c:pt idx="19">
                  <c:v>2858880</c:v>
                </c:pt>
                <c:pt idx="20">
                  <c:v>2835100</c:v>
                </c:pt>
                <c:pt idx="21">
                  <c:v>2811550</c:v>
                </c:pt>
                <c:pt idx="22">
                  <c:v>2788250</c:v>
                </c:pt>
                <c:pt idx="23">
                  <c:v>2765200</c:v>
                </c:pt>
                <c:pt idx="24">
                  <c:v>2742440</c:v>
                </c:pt>
                <c:pt idx="25">
                  <c:v>2719990</c:v>
                </c:pt>
                <c:pt idx="26">
                  <c:v>2698280</c:v>
                </c:pt>
                <c:pt idx="27">
                  <c:v>2677270</c:v>
                </c:pt>
                <c:pt idx="28">
                  <c:v>2656940</c:v>
                </c:pt>
                <c:pt idx="29">
                  <c:v>2637260</c:v>
                </c:pt>
                <c:pt idx="30">
                  <c:v>2618180</c:v>
                </c:pt>
                <c:pt idx="31">
                  <c:v>2599680</c:v>
                </c:pt>
                <c:pt idx="32">
                  <c:v>2581730</c:v>
                </c:pt>
                <c:pt idx="33">
                  <c:v>2564300</c:v>
                </c:pt>
                <c:pt idx="34">
                  <c:v>2548190</c:v>
                </c:pt>
                <c:pt idx="35">
                  <c:v>2533270</c:v>
                </c:pt>
                <c:pt idx="36">
                  <c:v>2519410</c:v>
                </c:pt>
                <c:pt idx="37">
                  <c:v>2506500</c:v>
                </c:pt>
                <c:pt idx="38">
                  <c:v>2494430</c:v>
                </c:pt>
                <c:pt idx="39">
                  <c:v>2483100</c:v>
                </c:pt>
                <c:pt idx="40">
                  <c:v>2472400</c:v>
                </c:pt>
                <c:pt idx="41">
                  <c:v>2462250</c:v>
                </c:pt>
                <c:pt idx="42">
                  <c:v>2447340</c:v>
                </c:pt>
                <c:pt idx="43">
                  <c:v>2428250</c:v>
                </c:pt>
                <c:pt idx="44">
                  <c:v>2405490</c:v>
                </c:pt>
                <c:pt idx="45">
                  <c:v>2379510</c:v>
                </c:pt>
                <c:pt idx="46">
                  <c:v>2350700</c:v>
                </c:pt>
                <c:pt idx="47">
                  <c:v>2319400</c:v>
                </c:pt>
                <c:pt idx="48">
                  <c:v>2285910</c:v>
                </c:pt>
                <c:pt idx="49">
                  <c:v>2250510</c:v>
                </c:pt>
                <c:pt idx="50">
                  <c:v>2219470</c:v>
                </c:pt>
                <c:pt idx="51">
                  <c:v>2192230</c:v>
                </c:pt>
                <c:pt idx="52">
                  <c:v>2168310</c:v>
                </c:pt>
                <c:pt idx="53">
                  <c:v>2147290</c:v>
                </c:pt>
                <c:pt idx="54">
                  <c:v>2128800</c:v>
                </c:pt>
                <c:pt idx="55">
                  <c:v>2112510</c:v>
                </c:pt>
                <c:pt idx="56">
                  <c:v>2098150</c:v>
                </c:pt>
                <c:pt idx="57">
                  <c:v>2085470</c:v>
                </c:pt>
                <c:pt idx="58">
                  <c:v>2073840</c:v>
                </c:pt>
                <c:pt idx="59">
                  <c:v>2063140</c:v>
                </c:pt>
                <c:pt idx="60">
                  <c:v>2053240</c:v>
                </c:pt>
                <c:pt idx="61">
                  <c:v>2044050</c:v>
                </c:pt>
                <c:pt idx="62">
                  <c:v>2035470</c:v>
                </c:pt>
                <c:pt idx="63">
                  <c:v>2027440</c:v>
                </c:pt>
                <c:pt idx="64">
                  <c:v>2019880</c:v>
                </c:pt>
                <c:pt idx="65">
                  <c:v>2012750</c:v>
                </c:pt>
                <c:pt idx="66">
                  <c:v>2007510</c:v>
                </c:pt>
                <c:pt idx="67">
                  <c:v>2003930</c:v>
                </c:pt>
                <c:pt idx="68">
                  <c:v>2001810</c:v>
                </c:pt>
                <c:pt idx="69">
                  <c:v>2000980</c:v>
                </c:pt>
                <c:pt idx="70">
                  <c:v>2001280</c:v>
                </c:pt>
                <c:pt idx="71">
                  <c:v>2002570</c:v>
                </c:pt>
                <c:pt idx="72">
                  <c:v>2004730</c:v>
                </c:pt>
                <c:pt idx="73">
                  <c:v>2007670</c:v>
                </c:pt>
                <c:pt idx="74">
                  <c:v>2012190</c:v>
                </c:pt>
                <c:pt idx="75">
                  <c:v>2018100</c:v>
                </c:pt>
                <c:pt idx="76">
                  <c:v>2025230</c:v>
                </c:pt>
                <c:pt idx="77">
                  <c:v>2033430</c:v>
                </c:pt>
                <c:pt idx="78">
                  <c:v>2042550</c:v>
                </c:pt>
                <c:pt idx="79">
                  <c:v>2052490</c:v>
                </c:pt>
                <c:pt idx="80">
                  <c:v>2063130</c:v>
                </c:pt>
                <c:pt idx="81">
                  <c:v>2074380</c:v>
                </c:pt>
                <c:pt idx="82">
                  <c:v>2083140</c:v>
                </c:pt>
                <c:pt idx="83">
                  <c:v>2089700</c:v>
                </c:pt>
                <c:pt idx="84">
                  <c:v>2094320</c:v>
                </c:pt>
                <c:pt idx="85">
                  <c:v>2097240</c:v>
                </c:pt>
                <c:pt idx="86">
                  <c:v>2098650</c:v>
                </c:pt>
                <c:pt idx="87">
                  <c:v>2098740</c:v>
                </c:pt>
                <c:pt idx="88">
                  <c:v>2097660</c:v>
                </c:pt>
                <c:pt idx="89">
                  <c:v>2095530</c:v>
                </c:pt>
                <c:pt idx="90">
                  <c:v>2092980</c:v>
                </c:pt>
                <c:pt idx="91">
                  <c:v>2090060</c:v>
                </c:pt>
                <c:pt idx="92">
                  <c:v>2086810</c:v>
                </c:pt>
                <c:pt idx="93">
                  <c:v>2083280</c:v>
                </c:pt>
                <c:pt idx="94">
                  <c:v>2079500</c:v>
                </c:pt>
                <c:pt idx="95">
                  <c:v>2075510</c:v>
                </c:pt>
                <c:pt idx="96">
                  <c:v>2071360</c:v>
                </c:pt>
                <c:pt idx="97">
                  <c:v>2067080</c:v>
                </c:pt>
                <c:pt idx="98">
                  <c:v>2062500</c:v>
                </c:pt>
                <c:pt idx="99">
                  <c:v>2057670</c:v>
                </c:pt>
                <c:pt idx="100">
                  <c:v>2052630</c:v>
                </c:pt>
                <c:pt idx="101">
                  <c:v>2047420</c:v>
                </c:pt>
                <c:pt idx="102">
                  <c:v>2042060</c:v>
                </c:pt>
                <c:pt idx="103">
                  <c:v>2036580</c:v>
                </c:pt>
                <c:pt idx="104">
                  <c:v>2030980</c:v>
                </c:pt>
                <c:pt idx="105">
                  <c:v>2025300</c:v>
                </c:pt>
                <c:pt idx="106">
                  <c:v>2020030</c:v>
                </c:pt>
                <c:pt idx="107">
                  <c:v>2015130</c:v>
                </c:pt>
                <c:pt idx="108">
                  <c:v>2010560</c:v>
                </c:pt>
                <c:pt idx="109">
                  <c:v>2006280</c:v>
                </c:pt>
                <c:pt idx="110">
                  <c:v>2002260</c:v>
                </c:pt>
                <c:pt idx="111">
                  <c:v>1998480</c:v>
                </c:pt>
                <c:pt idx="112">
                  <c:v>1994910</c:v>
                </c:pt>
                <c:pt idx="113">
                  <c:v>1991540</c:v>
                </c:pt>
                <c:pt idx="114">
                  <c:v>1988650</c:v>
                </c:pt>
                <c:pt idx="115">
                  <c:v>1986180</c:v>
                </c:pt>
                <c:pt idx="116">
                  <c:v>1984100</c:v>
                </c:pt>
                <c:pt idx="117">
                  <c:v>1982340</c:v>
                </c:pt>
                <c:pt idx="118">
                  <c:v>1980870</c:v>
                </c:pt>
                <c:pt idx="119">
                  <c:v>1979650</c:v>
                </c:pt>
                <c:pt idx="120">
                  <c:v>1978650</c:v>
                </c:pt>
                <c:pt idx="121">
                  <c:v>1977830</c:v>
                </c:pt>
                <c:pt idx="122">
                  <c:v>1977980</c:v>
                </c:pt>
                <c:pt idx="123">
                  <c:v>1978960</c:v>
                </c:pt>
                <c:pt idx="124">
                  <c:v>1980680</c:v>
                </c:pt>
                <c:pt idx="125">
                  <c:v>1983050</c:v>
                </c:pt>
                <c:pt idx="126">
                  <c:v>1985990</c:v>
                </c:pt>
                <c:pt idx="127">
                  <c:v>1989420</c:v>
                </c:pt>
                <c:pt idx="128">
                  <c:v>1993300</c:v>
                </c:pt>
                <c:pt idx="129">
                  <c:v>1997570</c:v>
                </c:pt>
                <c:pt idx="130">
                  <c:v>2001080</c:v>
                </c:pt>
                <c:pt idx="131">
                  <c:v>2003930</c:v>
                </c:pt>
                <c:pt idx="132">
                  <c:v>2006210</c:v>
                </c:pt>
                <c:pt idx="133">
                  <c:v>2007990</c:v>
                </c:pt>
                <c:pt idx="134">
                  <c:v>2009340</c:v>
                </c:pt>
                <c:pt idx="135">
                  <c:v>2010310</c:v>
                </c:pt>
                <c:pt idx="136">
                  <c:v>2010970</c:v>
                </c:pt>
                <c:pt idx="137">
                  <c:v>2011340</c:v>
                </c:pt>
                <c:pt idx="138">
                  <c:v>2009050</c:v>
                </c:pt>
                <c:pt idx="139">
                  <c:v>2004440</c:v>
                </c:pt>
                <c:pt idx="140">
                  <c:v>1997800</c:v>
                </c:pt>
                <c:pt idx="141">
                  <c:v>1989370</c:v>
                </c:pt>
                <c:pt idx="142">
                  <c:v>1979390</c:v>
                </c:pt>
                <c:pt idx="143">
                  <c:v>1968040</c:v>
                </c:pt>
                <c:pt idx="144">
                  <c:v>1955500</c:v>
                </c:pt>
                <c:pt idx="145">
                  <c:v>1941910</c:v>
                </c:pt>
                <c:pt idx="146">
                  <c:v>1931460</c:v>
                </c:pt>
                <c:pt idx="147">
                  <c:v>1923740</c:v>
                </c:pt>
                <c:pt idx="148">
                  <c:v>1918430</c:v>
                </c:pt>
                <c:pt idx="149">
                  <c:v>1915230</c:v>
                </c:pt>
                <c:pt idx="150">
                  <c:v>1913880</c:v>
                </c:pt>
                <c:pt idx="151">
                  <c:v>1914140</c:v>
                </c:pt>
                <c:pt idx="152">
                  <c:v>1915840</c:v>
                </c:pt>
                <c:pt idx="153">
                  <c:v>1918780</c:v>
                </c:pt>
                <c:pt idx="154">
                  <c:v>1925670</c:v>
                </c:pt>
                <c:pt idx="155">
                  <c:v>1936020</c:v>
                </c:pt>
                <c:pt idx="156">
                  <c:v>1949390</c:v>
                </c:pt>
                <c:pt idx="157">
                  <c:v>1965420</c:v>
                </c:pt>
                <c:pt idx="158">
                  <c:v>1983780</c:v>
                </c:pt>
                <c:pt idx="159">
                  <c:v>2004170</c:v>
                </c:pt>
                <c:pt idx="160">
                  <c:v>2026350</c:v>
                </c:pt>
                <c:pt idx="161">
                  <c:v>2050090</c:v>
                </c:pt>
                <c:pt idx="162">
                  <c:v>2070100</c:v>
                </c:pt>
                <c:pt idx="163">
                  <c:v>2086830</c:v>
                </c:pt>
                <c:pt idx="164">
                  <c:v>2100680</c:v>
                </c:pt>
                <c:pt idx="165">
                  <c:v>2112000</c:v>
                </c:pt>
                <c:pt idx="166">
                  <c:v>2121110</c:v>
                </c:pt>
                <c:pt idx="167">
                  <c:v>2128250</c:v>
                </c:pt>
                <c:pt idx="168">
                  <c:v>2133680</c:v>
                </c:pt>
                <c:pt idx="169">
                  <c:v>2137570</c:v>
                </c:pt>
                <c:pt idx="170">
                  <c:v>2139710</c:v>
                </c:pt>
                <c:pt idx="171">
                  <c:v>2140290</c:v>
                </c:pt>
                <c:pt idx="172">
                  <c:v>2139510</c:v>
                </c:pt>
                <c:pt idx="173">
                  <c:v>2137500</c:v>
                </c:pt>
                <c:pt idx="174">
                  <c:v>2134430</c:v>
                </c:pt>
                <c:pt idx="175">
                  <c:v>2130420</c:v>
                </c:pt>
                <c:pt idx="176">
                  <c:v>2125570</c:v>
                </c:pt>
                <c:pt idx="177">
                  <c:v>2119990</c:v>
                </c:pt>
                <c:pt idx="178">
                  <c:v>2117250</c:v>
                </c:pt>
                <c:pt idx="179">
                  <c:v>2116990</c:v>
                </c:pt>
                <c:pt idx="180">
                  <c:v>2118890</c:v>
                </c:pt>
                <c:pt idx="181">
                  <c:v>2122670</c:v>
                </c:pt>
                <c:pt idx="182">
                  <c:v>2128110</c:v>
                </c:pt>
                <c:pt idx="183">
                  <c:v>2134990</c:v>
                </c:pt>
                <c:pt idx="184">
                  <c:v>2143130</c:v>
                </c:pt>
                <c:pt idx="185">
                  <c:v>2152370</c:v>
                </c:pt>
                <c:pt idx="186">
                  <c:v>2163600</c:v>
                </c:pt>
                <c:pt idx="187">
                  <c:v>2176580</c:v>
                </c:pt>
                <c:pt idx="188">
                  <c:v>2191080</c:v>
                </c:pt>
                <c:pt idx="189">
                  <c:v>2206920</c:v>
                </c:pt>
                <c:pt idx="190">
                  <c:v>2223950</c:v>
                </c:pt>
                <c:pt idx="191">
                  <c:v>2242020</c:v>
                </c:pt>
                <c:pt idx="192">
                  <c:v>2261000</c:v>
                </c:pt>
                <c:pt idx="193">
                  <c:v>2280790</c:v>
                </c:pt>
                <c:pt idx="194">
                  <c:v>2302520</c:v>
                </c:pt>
                <c:pt idx="195">
                  <c:v>2325960</c:v>
                </c:pt>
                <c:pt idx="196">
                  <c:v>2350870</c:v>
                </c:pt>
                <c:pt idx="197">
                  <c:v>2377090</c:v>
                </c:pt>
                <c:pt idx="198">
                  <c:v>2404440</c:v>
                </c:pt>
                <c:pt idx="199">
                  <c:v>2432770</c:v>
                </c:pt>
                <c:pt idx="200">
                  <c:v>2461960</c:v>
                </c:pt>
                <c:pt idx="201">
                  <c:v>2491900</c:v>
                </c:pt>
                <c:pt idx="202">
                  <c:v>2520740</c:v>
                </c:pt>
                <c:pt idx="203">
                  <c:v>2548620</c:v>
                </c:pt>
                <c:pt idx="204">
                  <c:v>2575670</c:v>
                </c:pt>
                <c:pt idx="205">
                  <c:v>2601990</c:v>
                </c:pt>
                <c:pt idx="206">
                  <c:v>2627680</c:v>
                </c:pt>
                <c:pt idx="207">
                  <c:v>2652800</c:v>
                </c:pt>
                <c:pt idx="208">
                  <c:v>2677430</c:v>
                </c:pt>
                <c:pt idx="209">
                  <c:v>2701630</c:v>
                </c:pt>
                <c:pt idx="210">
                  <c:v>2724540</c:v>
                </c:pt>
                <c:pt idx="211">
                  <c:v>2746300</c:v>
                </c:pt>
                <c:pt idx="212">
                  <c:v>2767040</c:v>
                </c:pt>
                <c:pt idx="213">
                  <c:v>2786870</c:v>
                </c:pt>
                <c:pt idx="214">
                  <c:v>2805900</c:v>
                </c:pt>
                <c:pt idx="215">
                  <c:v>2824210</c:v>
                </c:pt>
                <c:pt idx="216">
                  <c:v>2841860</c:v>
                </c:pt>
                <c:pt idx="217">
                  <c:v>2858940</c:v>
                </c:pt>
                <c:pt idx="218">
                  <c:v>2877830</c:v>
                </c:pt>
                <c:pt idx="219">
                  <c:v>2898300</c:v>
                </c:pt>
                <c:pt idx="220">
                  <c:v>2920150</c:v>
                </c:pt>
                <c:pt idx="221">
                  <c:v>2943180</c:v>
                </c:pt>
                <c:pt idx="222">
                  <c:v>2967250</c:v>
                </c:pt>
                <c:pt idx="223">
                  <c:v>2992190</c:v>
                </c:pt>
                <c:pt idx="224">
                  <c:v>3017900</c:v>
                </c:pt>
                <c:pt idx="225">
                  <c:v>3044260</c:v>
                </c:pt>
                <c:pt idx="226">
                  <c:v>3057260</c:v>
                </c:pt>
                <c:pt idx="227">
                  <c:v>3058570</c:v>
                </c:pt>
                <c:pt idx="228">
                  <c:v>3049620</c:v>
                </c:pt>
                <c:pt idx="229">
                  <c:v>3031680</c:v>
                </c:pt>
                <c:pt idx="230">
                  <c:v>3005880</c:v>
                </c:pt>
                <c:pt idx="231">
                  <c:v>2973170</c:v>
                </c:pt>
                <c:pt idx="232">
                  <c:v>2934430</c:v>
                </c:pt>
                <c:pt idx="233">
                  <c:v>2890410</c:v>
                </c:pt>
                <c:pt idx="234">
                  <c:v>2855840</c:v>
                </c:pt>
                <c:pt idx="235">
                  <c:v>2829530</c:v>
                </c:pt>
                <c:pt idx="236">
                  <c:v>2810430</c:v>
                </c:pt>
                <c:pt idx="237">
                  <c:v>2797610</c:v>
                </c:pt>
                <c:pt idx="238">
                  <c:v>2790290</c:v>
                </c:pt>
                <c:pt idx="239">
                  <c:v>2787770</c:v>
                </c:pt>
                <c:pt idx="240">
                  <c:v>2789450</c:v>
                </c:pt>
                <c:pt idx="241">
                  <c:v>2794800</c:v>
                </c:pt>
                <c:pt idx="242">
                  <c:v>2805970</c:v>
                </c:pt>
                <c:pt idx="243">
                  <c:v>2822240</c:v>
                </c:pt>
                <c:pt idx="244">
                  <c:v>2842980</c:v>
                </c:pt>
                <c:pt idx="245">
                  <c:v>2867670</c:v>
                </c:pt>
                <c:pt idx="246">
                  <c:v>2895810</c:v>
                </c:pt>
                <c:pt idx="247">
                  <c:v>2927000</c:v>
                </c:pt>
                <c:pt idx="248">
                  <c:v>2960870</c:v>
                </c:pt>
                <c:pt idx="249">
                  <c:v>2997100</c:v>
                </c:pt>
                <c:pt idx="250">
                  <c:v>3029080</c:v>
                </c:pt>
                <c:pt idx="251">
                  <c:v>3057340</c:v>
                </c:pt>
                <c:pt idx="252">
                  <c:v>3082330</c:v>
                </c:pt>
                <c:pt idx="253">
                  <c:v>3104430</c:v>
                </c:pt>
                <c:pt idx="254">
                  <c:v>3123990</c:v>
                </c:pt>
                <c:pt idx="255">
                  <c:v>3141320</c:v>
                </c:pt>
                <c:pt idx="256">
                  <c:v>3156680</c:v>
                </c:pt>
                <c:pt idx="257">
                  <c:v>3170300</c:v>
                </c:pt>
                <c:pt idx="258">
                  <c:v>3180320</c:v>
                </c:pt>
                <c:pt idx="259">
                  <c:v>3187190</c:v>
                </c:pt>
                <c:pt idx="260">
                  <c:v>3191330</c:v>
                </c:pt>
                <c:pt idx="261">
                  <c:v>3193060</c:v>
                </c:pt>
                <c:pt idx="262">
                  <c:v>3192710</c:v>
                </c:pt>
                <c:pt idx="263">
                  <c:v>3190530</c:v>
                </c:pt>
                <c:pt idx="264">
                  <c:v>3186750</c:v>
                </c:pt>
                <c:pt idx="265">
                  <c:v>3181580</c:v>
                </c:pt>
                <c:pt idx="266">
                  <c:v>3174880</c:v>
                </c:pt>
                <c:pt idx="267">
                  <c:v>3166870</c:v>
                </c:pt>
                <c:pt idx="268">
                  <c:v>3157710</c:v>
                </c:pt>
                <c:pt idx="269">
                  <c:v>3147540</c:v>
                </c:pt>
                <c:pt idx="270">
                  <c:v>3136500</c:v>
                </c:pt>
                <c:pt idx="271">
                  <c:v>3124700</c:v>
                </c:pt>
                <c:pt idx="272">
                  <c:v>3112240</c:v>
                </c:pt>
                <c:pt idx="273">
                  <c:v>3099210</c:v>
                </c:pt>
                <c:pt idx="274">
                  <c:v>3085690</c:v>
                </c:pt>
                <c:pt idx="275">
                  <c:v>3071740</c:v>
                </c:pt>
                <c:pt idx="276">
                  <c:v>3057430</c:v>
                </c:pt>
                <c:pt idx="277">
                  <c:v>3042790</c:v>
                </c:pt>
                <c:pt idx="278">
                  <c:v>3027870</c:v>
                </c:pt>
                <c:pt idx="279">
                  <c:v>3012720</c:v>
                </c:pt>
                <c:pt idx="280">
                  <c:v>2997370</c:v>
                </c:pt>
                <c:pt idx="281">
                  <c:v>2981840</c:v>
                </c:pt>
                <c:pt idx="282">
                  <c:v>2967020</c:v>
                </c:pt>
                <c:pt idx="283">
                  <c:v>2952800</c:v>
                </c:pt>
                <c:pt idx="284">
                  <c:v>2939070</c:v>
                </c:pt>
                <c:pt idx="285">
                  <c:v>2925730</c:v>
                </c:pt>
                <c:pt idx="286">
                  <c:v>2912710</c:v>
                </c:pt>
                <c:pt idx="287">
                  <c:v>2899940</c:v>
                </c:pt>
                <c:pt idx="288">
                  <c:v>2887350</c:v>
                </c:pt>
                <c:pt idx="289">
                  <c:v>2874900</c:v>
                </c:pt>
                <c:pt idx="290">
                  <c:v>2863200</c:v>
                </c:pt>
                <c:pt idx="291">
                  <c:v>2852160</c:v>
                </c:pt>
                <c:pt idx="292">
                  <c:v>2841690</c:v>
                </c:pt>
                <c:pt idx="293">
                  <c:v>2831730</c:v>
                </c:pt>
                <c:pt idx="294">
                  <c:v>2822220</c:v>
                </c:pt>
                <c:pt idx="295">
                  <c:v>2813100</c:v>
                </c:pt>
                <c:pt idx="296">
                  <c:v>2804320</c:v>
                </c:pt>
                <c:pt idx="297">
                  <c:v>2795840</c:v>
                </c:pt>
                <c:pt idx="298">
                  <c:v>2787910</c:v>
                </c:pt>
                <c:pt idx="299">
                  <c:v>2780450</c:v>
                </c:pt>
                <c:pt idx="300">
                  <c:v>2773410</c:v>
                </c:pt>
                <c:pt idx="301">
                  <c:v>2766740</c:v>
                </c:pt>
                <c:pt idx="302">
                  <c:v>2760390</c:v>
                </c:pt>
                <c:pt idx="303">
                  <c:v>2754320</c:v>
                </c:pt>
                <c:pt idx="304">
                  <c:v>2748490</c:v>
                </c:pt>
                <c:pt idx="305">
                  <c:v>2742880</c:v>
                </c:pt>
                <c:pt idx="306">
                  <c:v>2737650</c:v>
                </c:pt>
                <c:pt idx="307">
                  <c:v>2732730</c:v>
                </c:pt>
                <c:pt idx="308">
                  <c:v>2728110</c:v>
                </c:pt>
                <c:pt idx="309">
                  <c:v>2723730</c:v>
                </c:pt>
                <c:pt idx="310">
                  <c:v>2719560</c:v>
                </c:pt>
                <c:pt idx="311">
                  <c:v>2715590</c:v>
                </c:pt>
                <c:pt idx="312">
                  <c:v>2711780</c:v>
                </c:pt>
                <c:pt idx="313">
                  <c:v>2708120</c:v>
                </c:pt>
                <c:pt idx="314">
                  <c:v>2704940</c:v>
                </c:pt>
                <c:pt idx="315">
                  <c:v>2702190</c:v>
                </c:pt>
                <c:pt idx="316">
                  <c:v>2699800</c:v>
                </c:pt>
                <c:pt idx="317">
                  <c:v>2697730</c:v>
                </c:pt>
                <c:pt idx="318">
                  <c:v>2695930</c:v>
                </c:pt>
                <c:pt idx="319">
                  <c:v>2694380</c:v>
                </c:pt>
                <c:pt idx="320">
                  <c:v>2693040</c:v>
                </c:pt>
                <c:pt idx="321">
                  <c:v>2691880</c:v>
                </c:pt>
                <c:pt idx="322">
                  <c:v>2690790</c:v>
                </c:pt>
                <c:pt idx="323">
                  <c:v>2689760</c:v>
                </c:pt>
                <c:pt idx="324">
                  <c:v>2688790</c:v>
                </c:pt>
                <c:pt idx="325">
                  <c:v>2687860</c:v>
                </c:pt>
                <c:pt idx="326">
                  <c:v>2686990</c:v>
                </c:pt>
                <c:pt idx="327">
                  <c:v>2686150</c:v>
                </c:pt>
                <c:pt idx="328">
                  <c:v>2685350</c:v>
                </c:pt>
                <c:pt idx="329">
                  <c:v>2684580</c:v>
                </c:pt>
                <c:pt idx="330">
                  <c:v>2683930</c:v>
                </c:pt>
                <c:pt idx="331">
                  <c:v>2683380</c:v>
                </c:pt>
                <c:pt idx="332">
                  <c:v>2682920</c:v>
                </c:pt>
                <c:pt idx="333">
                  <c:v>2682540</c:v>
                </c:pt>
                <c:pt idx="334">
                  <c:v>2682240</c:v>
                </c:pt>
                <c:pt idx="335">
                  <c:v>2682000</c:v>
                </c:pt>
                <c:pt idx="336">
                  <c:v>2681810</c:v>
                </c:pt>
                <c:pt idx="337">
                  <c:v>2681670</c:v>
                </c:pt>
                <c:pt idx="338">
                  <c:v>2681570</c:v>
                </c:pt>
                <c:pt idx="339">
                  <c:v>2681520</c:v>
                </c:pt>
                <c:pt idx="340">
                  <c:v>2681490</c:v>
                </c:pt>
                <c:pt idx="341">
                  <c:v>2681500</c:v>
                </c:pt>
                <c:pt idx="342">
                  <c:v>2681540</c:v>
                </c:pt>
                <c:pt idx="343">
                  <c:v>2681610</c:v>
                </c:pt>
                <c:pt idx="344">
                  <c:v>2681690</c:v>
                </c:pt>
                <c:pt idx="345">
                  <c:v>2681800</c:v>
                </c:pt>
                <c:pt idx="346">
                  <c:v>2681840</c:v>
                </c:pt>
                <c:pt idx="347">
                  <c:v>2681830</c:v>
                </c:pt>
                <c:pt idx="348">
                  <c:v>2681770</c:v>
                </c:pt>
                <c:pt idx="349">
                  <c:v>2681670</c:v>
                </c:pt>
                <c:pt idx="350">
                  <c:v>2681530</c:v>
                </c:pt>
                <c:pt idx="351">
                  <c:v>2681370</c:v>
                </c:pt>
                <c:pt idx="352">
                  <c:v>2681180</c:v>
                </c:pt>
                <c:pt idx="353">
                  <c:v>2680970</c:v>
                </c:pt>
                <c:pt idx="354">
                  <c:v>2680660</c:v>
                </c:pt>
                <c:pt idx="355">
                  <c:v>2680270</c:v>
                </c:pt>
                <c:pt idx="356">
                  <c:v>2679800</c:v>
                </c:pt>
                <c:pt idx="357">
                  <c:v>2679270</c:v>
                </c:pt>
                <c:pt idx="358">
                  <c:v>2678690</c:v>
                </c:pt>
                <c:pt idx="359">
                  <c:v>2678060</c:v>
                </c:pt>
                <c:pt idx="360">
                  <c:v>2677390</c:v>
                </c:pt>
                <c:pt idx="361">
                  <c:v>2676700</c:v>
                </c:pt>
                <c:pt idx="362">
                  <c:v>2675970</c:v>
                </c:pt>
                <c:pt idx="363">
                  <c:v>2675230</c:v>
                </c:pt>
                <c:pt idx="364">
                  <c:v>2674460</c:v>
                </c:pt>
                <c:pt idx="365">
                  <c:v>2673690</c:v>
                </c:pt>
                <c:pt idx="366">
                  <c:v>2672900</c:v>
                </c:pt>
                <c:pt idx="367">
                  <c:v>2672100</c:v>
                </c:pt>
                <c:pt idx="368">
                  <c:v>2671300</c:v>
                </c:pt>
                <c:pt idx="369">
                  <c:v>2670500</c:v>
                </c:pt>
                <c:pt idx="370">
                  <c:v>2669770</c:v>
                </c:pt>
                <c:pt idx="371">
                  <c:v>2669120</c:v>
                </c:pt>
                <c:pt idx="372">
                  <c:v>2668520</c:v>
                </c:pt>
                <c:pt idx="373">
                  <c:v>2667980</c:v>
                </c:pt>
                <c:pt idx="374">
                  <c:v>2667490</c:v>
                </c:pt>
                <c:pt idx="375">
                  <c:v>2667050</c:v>
                </c:pt>
                <c:pt idx="376">
                  <c:v>2666640</c:v>
                </c:pt>
                <c:pt idx="377">
                  <c:v>2666270</c:v>
                </c:pt>
                <c:pt idx="378">
                  <c:v>2665700</c:v>
                </c:pt>
                <c:pt idx="379">
                  <c:v>2664950</c:v>
                </c:pt>
                <c:pt idx="380">
                  <c:v>2664050</c:v>
                </c:pt>
                <c:pt idx="381">
                  <c:v>2663030</c:v>
                </c:pt>
                <c:pt idx="382">
                  <c:v>2661890</c:v>
                </c:pt>
                <c:pt idx="383">
                  <c:v>2660650</c:v>
                </c:pt>
                <c:pt idx="384">
                  <c:v>2659340</c:v>
                </c:pt>
                <c:pt idx="385">
                  <c:v>2657950</c:v>
                </c:pt>
                <c:pt idx="386">
                  <c:v>2656670</c:v>
                </c:pt>
                <c:pt idx="387">
                  <c:v>2655460</c:v>
                </c:pt>
                <c:pt idx="388">
                  <c:v>2654330</c:v>
                </c:pt>
                <c:pt idx="389">
                  <c:v>2653270</c:v>
                </c:pt>
                <c:pt idx="390">
                  <c:v>2652270</c:v>
                </c:pt>
                <c:pt idx="391">
                  <c:v>2651330</c:v>
                </c:pt>
                <c:pt idx="392">
                  <c:v>2650430</c:v>
                </c:pt>
                <c:pt idx="393">
                  <c:v>2649580</c:v>
                </c:pt>
                <c:pt idx="394">
                  <c:v>2648770</c:v>
                </c:pt>
                <c:pt idx="395">
                  <c:v>2648000</c:v>
                </c:pt>
                <c:pt idx="396">
                  <c:v>2647250</c:v>
                </c:pt>
                <c:pt idx="397">
                  <c:v>2646550</c:v>
                </c:pt>
                <c:pt idx="398">
                  <c:v>2645870</c:v>
                </c:pt>
                <c:pt idx="399">
                  <c:v>2645210</c:v>
                </c:pt>
                <c:pt idx="400">
                  <c:v>2644590</c:v>
                </c:pt>
                <c:pt idx="401">
                  <c:v>2643980</c:v>
                </c:pt>
                <c:pt idx="402">
                  <c:v>2643400</c:v>
                </c:pt>
                <c:pt idx="403">
                  <c:v>2642840</c:v>
                </c:pt>
                <c:pt idx="404">
                  <c:v>2642300</c:v>
                </c:pt>
                <c:pt idx="405">
                  <c:v>2641780</c:v>
                </c:pt>
                <c:pt idx="406">
                  <c:v>2641280</c:v>
                </c:pt>
                <c:pt idx="407">
                  <c:v>2640790</c:v>
                </c:pt>
                <c:pt idx="408">
                  <c:v>2640320</c:v>
                </c:pt>
                <c:pt idx="409">
                  <c:v>2639870</c:v>
                </c:pt>
                <c:pt idx="410">
                  <c:v>2639500</c:v>
                </c:pt>
                <c:pt idx="411">
                  <c:v>2639220</c:v>
                </c:pt>
                <c:pt idx="412">
                  <c:v>2639000</c:v>
                </c:pt>
                <c:pt idx="413">
                  <c:v>2638850</c:v>
                </c:pt>
                <c:pt idx="414">
                  <c:v>2638750</c:v>
                </c:pt>
                <c:pt idx="415">
                  <c:v>2638700</c:v>
                </c:pt>
                <c:pt idx="416">
                  <c:v>2638690</c:v>
                </c:pt>
                <c:pt idx="417">
                  <c:v>2638730</c:v>
                </c:pt>
                <c:pt idx="418">
                  <c:v>2638800</c:v>
                </c:pt>
                <c:pt idx="419">
                  <c:v>2638910</c:v>
                </c:pt>
                <c:pt idx="420">
                  <c:v>2639040</c:v>
                </c:pt>
                <c:pt idx="421">
                  <c:v>2639210</c:v>
                </c:pt>
                <c:pt idx="422">
                  <c:v>2639400</c:v>
                </c:pt>
                <c:pt idx="423">
                  <c:v>2639610</c:v>
                </c:pt>
                <c:pt idx="424">
                  <c:v>2639850</c:v>
                </c:pt>
                <c:pt idx="425">
                  <c:v>2640100</c:v>
                </c:pt>
                <c:pt idx="426">
                  <c:v>2640660</c:v>
                </c:pt>
                <c:pt idx="427">
                  <c:v>2641500</c:v>
                </c:pt>
                <c:pt idx="428">
                  <c:v>2642570</c:v>
                </c:pt>
                <c:pt idx="429">
                  <c:v>2643850</c:v>
                </c:pt>
                <c:pt idx="430">
                  <c:v>2645310</c:v>
                </c:pt>
                <c:pt idx="431">
                  <c:v>2646930</c:v>
                </c:pt>
                <c:pt idx="432">
                  <c:v>2648690</c:v>
                </c:pt>
                <c:pt idx="433">
                  <c:v>2650570</c:v>
                </c:pt>
                <c:pt idx="434">
                  <c:v>2652210</c:v>
                </c:pt>
                <c:pt idx="435">
                  <c:v>2653630</c:v>
                </c:pt>
                <c:pt idx="436">
                  <c:v>2654860</c:v>
                </c:pt>
                <c:pt idx="437">
                  <c:v>2655930</c:v>
                </c:pt>
                <c:pt idx="438">
                  <c:v>2656850</c:v>
                </c:pt>
                <c:pt idx="439">
                  <c:v>2657660</c:v>
                </c:pt>
                <c:pt idx="440">
                  <c:v>2658360</c:v>
                </c:pt>
                <c:pt idx="441">
                  <c:v>2658970</c:v>
                </c:pt>
                <c:pt idx="442">
                  <c:v>2659570</c:v>
                </c:pt>
                <c:pt idx="443">
                  <c:v>2660170</c:v>
                </c:pt>
                <c:pt idx="444">
                  <c:v>2660760</c:v>
                </c:pt>
                <c:pt idx="445">
                  <c:v>2661350</c:v>
                </c:pt>
                <c:pt idx="446">
                  <c:v>2661940</c:v>
                </c:pt>
                <c:pt idx="447">
                  <c:v>2662530</c:v>
                </c:pt>
                <c:pt idx="448">
                  <c:v>2663130</c:v>
                </c:pt>
                <c:pt idx="449">
                  <c:v>2663730</c:v>
                </c:pt>
                <c:pt idx="450">
                  <c:v>2664330</c:v>
                </c:pt>
                <c:pt idx="451">
                  <c:v>2664930</c:v>
                </c:pt>
                <c:pt idx="452">
                  <c:v>2665540</c:v>
                </c:pt>
                <c:pt idx="453">
                  <c:v>2666150</c:v>
                </c:pt>
                <c:pt idx="454">
                  <c:v>2666770</c:v>
                </c:pt>
                <c:pt idx="455">
                  <c:v>2667400</c:v>
                </c:pt>
                <c:pt idx="456">
                  <c:v>2668030</c:v>
                </c:pt>
                <c:pt idx="457">
                  <c:v>2668670</c:v>
                </c:pt>
                <c:pt idx="458">
                  <c:v>2669320</c:v>
                </c:pt>
                <c:pt idx="459">
                  <c:v>2669970</c:v>
                </c:pt>
                <c:pt idx="460">
                  <c:v>2670640</c:v>
                </c:pt>
                <c:pt idx="461">
                  <c:v>2671300</c:v>
                </c:pt>
                <c:pt idx="462">
                  <c:v>2671980</c:v>
                </c:pt>
                <c:pt idx="463">
                  <c:v>2672670</c:v>
                </c:pt>
                <c:pt idx="464">
                  <c:v>2673360</c:v>
                </c:pt>
                <c:pt idx="465">
                  <c:v>2674060</c:v>
                </c:pt>
                <c:pt idx="466">
                  <c:v>2674900</c:v>
                </c:pt>
                <c:pt idx="467">
                  <c:v>2675880</c:v>
                </c:pt>
                <c:pt idx="468">
                  <c:v>2676960</c:v>
                </c:pt>
                <c:pt idx="469">
                  <c:v>2678150</c:v>
                </c:pt>
                <c:pt idx="470">
                  <c:v>2679420</c:v>
                </c:pt>
                <c:pt idx="471">
                  <c:v>2680770</c:v>
                </c:pt>
                <c:pt idx="472">
                  <c:v>2682190</c:v>
                </c:pt>
                <c:pt idx="473">
                  <c:v>2683670</c:v>
                </c:pt>
                <c:pt idx="474">
                  <c:v>2685270</c:v>
                </c:pt>
                <c:pt idx="475">
                  <c:v>2686980</c:v>
                </c:pt>
                <c:pt idx="476">
                  <c:v>2688780</c:v>
                </c:pt>
                <c:pt idx="477">
                  <c:v>2690660</c:v>
                </c:pt>
                <c:pt idx="478">
                  <c:v>2692620</c:v>
                </c:pt>
                <c:pt idx="479">
                  <c:v>2694640</c:v>
                </c:pt>
                <c:pt idx="480">
                  <c:v>2696720</c:v>
                </c:pt>
                <c:pt idx="481">
                  <c:v>2698850</c:v>
                </c:pt>
                <c:pt idx="482">
                  <c:v>2700690</c:v>
                </c:pt>
                <c:pt idx="483">
                  <c:v>2702270</c:v>
                </c:pt>
                <c:pt idx="484">
                  <c:v>2703630</c:v>
                </c:pt>
                <c:pt idx="485">
                  <c:v>2704790</c:v>
                </c:pt>
                <c:pt idx="486">
                  <c:v>2705790</c:v>
                </c:pt>
                <c:pt idx="487">
                  <c:v>2706640</c:v>
                </c:pt>
                <c:pt idx="488">
                  <c:v>2707360</c:v>
                </c:pt>
                <c:pt idx="489">
                  <c:v>2707970</c:v>
                </c:pt>
                <c:pt idx="490">
                  <c:v>2708420</c:v>
                </c:pt>
                <c:pt idx="491">
                  <c:v>2708730</c:v>
                </c:pt>
                <c:pt idx="492">
                  <c:v>2708920</c:v>
                </c:pt>
                <c:pt idx="493">
                  <c:v>2709000</c:v>
                </c:pt>
                <c:pt idx="494">
                  <c:v>2708990</c:v>
                </c:pt>
                <c:pt idx="495">
                  <c:v>2708900</c:v>
                </c:pt>
                <c:pt idx="496">
                  <c:v>2708740</c:v>
                </c:pt>
                <c:pt idx="497">
                  <c:v>2708520</c:v>
                </c:pt>
                <c:pt idx="498">
                  <c:v>2708260</c:v>
                </c:pt>
                <c:pt idx="499">
                  <c:v>2707950</c:v>
                </c:pt>
                <c:pt idx="500">
                  <c:v>2707600</c:v>
                </c:pt>
                <c:pt idx="501">
                  <c:v>2707220</c:v>
                </c:pt>
                <c:pt idx="502">
                  <c:v>2706820</c:v>
                </c:pt>
                <c:pt idx="503">
                  <c:v>2706390</c:v>
                </c:pt>
                <c:pt idx="504">
                  <c:v>2705950</c:v>
                </c:pt>
                <c:pt idx="505">
                  <c:v>2705490</c:v>
                </c:pt>
                <c:pt idx="506">
                  <c:v>2705090</c:v>
                </c:pt>
                <c:pt idx="507">
                  <c:v>2704730</c:v>
                </c:pt>
                <c:pt idx="508">
                  <c:v>2704420</c:v>
                </c:pt>
                <c:pt idx="509">
                  <c:v>2704140</c:v>
                </c:pt>
                <c:pt idx="510">
                  <c:v>2703900</c:v>
                </c:pt>
                <c:pt idx="511">
                  <c:v>2703690</c:v>
                </c:pt>
                <c:pt idx="512">
                  <c:v>2703510</c:v>
                </c:pt>
                <c:pt idx="513">
                  <c:v>2703350</c:v>
                </c:pt>
                <c:pt idx="514">
                  <c:v>2703160</c:v>
                </c:pt>
                <c:pt idx="515">
                  <c:v>2702920</c:v>
                </c:pt>
                <c:pt idx="516">
                  <c:v>2702650</c:v>
                </c:pt>
                <c:pt idx="517">
                  <c:v>2702360</c:v>
                </c:pt>
                <c:pt idx="518">
                  <c:v>2702050</c:v>
                </c:pt>
                <c:pt idx="519">
                  <c:v>2701710</c:v>
                </c:pt>
                <c:pt idx="520">
                  <c:v>2701360</c:v>
                </c:pt>
                <c:pt idx="521">
                  <c:v>2701000</c:v>
                </c:pt>
                <c:pt idx="522">
                  <c:v>2700630</c:v>
                </c:pt>
                <c:pt idx="523">
                  <c:v>2700250</c:v>
                </c:pt>
                <c:pt idx="524">
                  <c:v>2699860</c:v>
                </c:pt>
                <c:pt idx="525">
                  <c:v>2699470</c:v>
                </c:pt>
                <c:pt idx="526">
                  <c:v>2699080</c:v>
                </c:pt>
                <c:pt idx="527">
                  <c:v>2698680</c:v>
                </c:pt>
                <c:pt idx="528">
                  <c:v>2698290</c:v>
                </c:pt>
                <c:pt idx="529">
                  <c:v>2697890</c:v>
                </c:pt>
                <c:pt idx="530">
                  <c:v>2697560</c:v>
                </c:pt>
                <c:pt idx="531">
                  <c:v>2697280</c:v>
                </c:pt>
                <c:pt idx="532">
                  <c:v>2697060</c:v>
                </c:pt>
                <c:pt idx="533">
                  <c:v>2696880</c:v>
                </c:pt>
                <c:pt idx="534">
                  <c:v>2696750</c:v>
                </c:pt>
                <c:pt idx="535">
                  <c:v>2696640</c:v>
                </c:pt>
                <c:pt idx="536">
                  <c:v>2696580</c:v>
                </c:pt>
                <c:pt idx="537">
                  <c:v>2696540</c:v>
                </c:pt>
                <c:pt idx="538">
                  <c:v>2696460</c:v>
                </c:pt>
                <c:pt idx="539">
                  <c:v>2696350</c:v>
                </c:pt>
                <c:pt idx="540">
                  <c:v>2696210</c:v>
                </c:pt>
                <c:pt idx="541">
                  <c:v>2696040</c:v>
                </c:pt>
                <c:pt idx="542">
                  <c:v>2695860</c:v>
                </c:pt>
                <c:pt idx="543">
                  <c:v>2695650</c:v>
                </c:pt>
                <c:pt idx="544">
                  <c:v>2695440</c:v>
                </c:pt>
                <c:pt idx="545">
                  <c:v>2695210</c:v>
                </c:pt>
                <c:pt idx="546">
                  <c:v>2694970</c:v>
                </c:pt>
                <c:pt idx="547">
                  <c:v>2694720</c:v>
                </c:pt>
                <c:pt idx="548">
                  <c:v>2694470</c:v>
                </c:pt>
                <c:pt idx="549">
                  <c:v>2694210</c:v>
                </c:pt>
                <c:pt idx="550">
                  <c:v>2693950</c:v>
                </c:pt>
                <c:pt idx="551">
                  <c:v>2693680</c:v>
                </c:pt>
                <c:pt idx="552">
                  <c:v>2693410</c:v>
                </c:pt>
                <c:pt idx="553">
                  <c:v>2693140</c:v>
                </c:pt>
                <c:pt idx="554">
                  <c:v>2692940</c:v>
                </c:pt>
                <c:pt idx="555">
                  <c:v>2692790</c:v>
                </c:pt>
                <c:pt idx="556">
                  <c:v>2692690</c:v>
                </c:pt>
                <c:pt idx="557">
                  <c:v>2692640</c:v>
                </c:pt>
                <c:pt idx="558">
                  <c:v>2692620</c:v>
                </c:pt>
                <c:pt idx="559">
                  <c:v>2692640</c:v>
                </c:pt>
                <c:pt idx="560">
                  <c:v>2692680</c:v>
                </c:pt>
              </c:numCache>
            </c:numRef>
          </c:yVal>
          <c:smooth val="1"/>
        </c:ser>
        <c:ser>
          <c:idx val="3"/>
          <c:order val="3"/>
          <c:tx>
            <c:strRef>
              <c:f>Employment!$T$2</c:f>
              <c:strCache>
                <c:ptCount val="1"/>
                <c:pt idx="0">
                  <c:v>BAU</c:v>
                </c:pt>
              </c:strCache>
            </c:strRef>
          </c:tx>
          <c:spPr>
            <a:ln w="19050" cap="rnd">
              <a:solidFill>
                <a:schemeClr val="accent4"/>
              </a:solidFill>
              <a:round/>
            </a:ln>
            <a:effectLst/>
          </c:spPr>
          <c:marker>
            <c:symbol val="none"/>
          </c:marker>
          <c:xVal>
            <c:numRef>
              <c:f>Employment!$A$3:$A$563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Employment!$T$3:$T$563</c:f>
              <c:numCache>
                <c:formatCode>0.00E+00</c:formatCode>
                <c:ptCount val="561"/>
                <c:pt idx="0">
                  <c:v>3029950</c:v>
                </c:pt>
                <c:pt idx="1">
                  <c:v>3035350</c:v>
                </c:pt>
                <c:pt idx="2">
                  <c:v>3039270</c:v>
                </c:pt>
                <c:pt idx="3">
                  <c:v>3041930</c:v>
                </c:pt>
                <c:pt idx="4">
                  <c:v>3043510</c:v>
                </c:pt>
                <c:pt idx="5">
                  <c:v>3044190</c:v>
                </c:pt>
                <c:pt idx="6">
                  <c:v>3044110</c:v>
                </c:pt>
                <c:pt idx="7">
                  <c:v>3043400</c:v>
                </c:pt>
                <c:pt idx="8">
                  <c:v>3042190</c:v>
                </c:pt>
                <c:pt idx="9">
                  <c:v>3040560</c:v>
                </c:pt>
                <c:pt idx="10">
                  <c:v>3034370</c:v>
                </c:pt>
                <c:pt idx="11">
                  <c:v>3024260</c:v>
                </c:pt>
                <c:pt idx="12">
                  <c:v>3010780</c:v>
                </c:pt>
                <c:pt idx="13">
                  <c:v>2994410</c:v>
                </c:pt>
                <c:pt idx="14">
                  <c:v>2975540</c:v>
                </c:pt>
                <c:pt idx="15">
                  <c:v>2954530</c:v>
                </c:pt>
                <c:pt idx="16">
                  <c:v>2931640</c:v>
                </c:pt>
                <c:pt idx="17">
                  <c:v>2907140</c:v>
                </c:pt>
                <c:pt idx="18">
                  <c:v>2882890</c:v>
                </c:pt>
                <c:pt idx="19">
                  <c:v>2858880</c:v>
                </c:pt>
                <c:pt idx="20">
                  <c:v>2835100</c:v>
                </c:pt>
                <c:pt idx="21">
                  <c:v>2811550</c:v>
                </c:pt>
                <c:pt idx="22">
                  <c:v>2788250</c:v>
                </c:pt>
                <c:pt idx="23">
                  <c:v>2765200</c:v>
                </c:pt>
                <c:pt idx="24">
                  <c:v>2742440</c:v>
                </c:pt>
                <c:pt idx="25">
                  <c:v>2719990</c:v>
                </c:pt>
                <c:pt idx="26">
                  <c:v>2698280</c:v>
                </c:pt>
                <c:pt idx="27">
                  <c:v>2677270</c:v>
                </c:pt>
                <c:pt idx="28">
                  <c:v>2656940</c:v>
                </c:pt>
                <c:pt idx="29">
                  <c:v>2637260</c:v>
                </c:pt>
                <c:pt idx="30">
                  <c:v>2618180</c:v>
                </c:pt>
                <c:pt idx="31">
                  <c:v>2599680</c:v>
                </c:pt>
                <c:pt idx="32">
                  <c:v>2581730</c:v>
                </c:pt>
                <c:pt idx="33">
                  <c:v>2564300</c:v>
                </c:pt>
                <c:pt idx="34">
                  <c:v>2548190</c:v>
                </c:pt>
                <c:pt idx="35">
                  <c:v>2533270</c:v>
                </c:pt>
                <c:pt idx="36">
                  <c:v>2519410</c:v>
                </c:pt>
                <c:pt idx="37">
                  <c:v>2506500</c:v>
                </c:pt>
                <c:pt idx="38">
                  <c:v>2494430</c:v>
                </c:pt>
                <c:pt idx="39">
                  <c:v>2483100</c:v>
                </c:pt>
                <c:pt idx="40">
                  <c:v>2472400</c:v>
                </c:pt>
                <c:pt idx="41">
                  <c:v>2462250</c:v>
                </c:pt>
                <c:pt idx="42">
                  <c:v>2447340</c:v>
                </c:pt>
                <c:pt idx="43">
                  <c:v>2428250</c:v>
                </c:pt>
                <c:pt idx="44">
                  <c:v>2405490</c:v>
                </c:pt>
                <c:pt idx="45">
                  <c:v>2379510</c:v>
                </c:pt>
                <c:pt idx="46">
                  <c:v>2350700</c:v>
                </c:pt>
                <c:pt idx="47">
                  <c:v>2319400</c:v>
                </c:pt>
                <c:pt idx="48">
                  <c:v>2285910</c:v>
                </c:pt>
                <c:pt idx="49">
                  <c:v>2250510</c:v>
                </c:pt>
                <c:pt idx="50">
                  <c:v>2219470</c:v>
                </c:pt>
                <c:pt idx="51">
                  <c:v>2192230</c:v>
                </c:pt>
                <c:pt idx="52">
                  <c:v>2168310</c:v>
                </c:pt>
                <c:pt idx="53">
                  <c:v>2147290</c:v>
                </c:pt>
                <c:pt idx="54">
                  <c:v>2128800</c:v>
                </c:pt>
                <c:pt idx="55">
                  <c:v>2112510</c:v>
                </c:pt>
                <c:pt idx="56">
                  <c:v>2098150</c:v>
                </c:pt>
                <c:pt idx="57">
                  <c:v>2085470</c:v>
                </c:pt>
                <c:pt idx="58">
                  <c:v>2073840</c:v>
                </c:pt>
                <c:pt idx="59">
                  <c:v>2063140</c:v>
                </c:pt>
                <c:pt idx="60">
                  <c:v>2053240</c:v>
                </c:pt>
                <c:pt idx="61">
                  <c:v>2044050</c:v>
                </c:pt>
                <c:pt idx="62">
                  <c:v>2035470</c:v>
                </c:pt>
                <c:pt idx="63">
                  <c:v>2027440</c:v>
                </c:pt>
                <c:pt idx="64">
                  <c:v>2019880</c:v>
                </c:pt>
                <c:pt idx="65">
                  <c:v>2012750</c:v>
                </c:pt>
                <c:pt idx="66">
                  <c:v>2007510</c:v>
                </c:pt>
                <c:pt idx="67">
                  <c:v>2003930</c:v>
                </c:pt>
                <c:pt idx="68">
                  <c:v>2001810</c:v>
                </c:pt>
                <c:pt idx="69">
                  <c:v>2000980</c:v>
                </c:pt>
                <c:pt idx="70">
                  <c:v>2001280</c:v>
                </c:pt>
                <c:pt idx="71">
                  <c:v>2002570</c:v>
                </c:pt>
                <c:pt idx="72">
                  <c:v>2004730</c:v>
                </c:pt>
                <c:pt idx="73">
                  <c:v>2007670</c:v>
                </c:pt>
                <c:pt idx="74">
                  <c:v>2012190</c:v>
                </c:pt>
                <c:pt idx="75">
                  <c:v>2018100</c:v>
                </c:pt>
                <c:pt idx="76">
                  <c:v>2025230</c:v>
                </c:pt>
                <c:pt idx="77">
                  <c:v>2033430</c:v>
                </c:pt>
                <c:pt idx="78">
                  <c:v>2042550</c:v>
                </c:pt>
                <c:pt idx="79">
                  <c:v>2052490</c:v>
                </c:pt>
                <c:pt idx="80">
                  <c:v>2063130</c:v>
                </c:pt>
                <c:pt idx="81">
                  <c:v>2074380</c:v>
                </c:pt>
                <c:pt idx="82">
                  <c:v>2083140</c:v>
                </c:pt>
                <c:pt idx="83">
                  <c:v>2089700</c:v>
                </c:pt>
                <c:pt idx="84">
                  <c:v>2094320</c:v>
                </c:pt>
                <c:pt idx="85">
                  <c:v>2097240</c:v>
                </c:pt>
                <c:pt idx="86">
                  <c:v>2098650</c:v>
                </c:pt>
                <c:pt idx="87">
                  <c:v>2098740</c:v>
                </c:pt>
                <c:pt idx="88">
                  <c:v>2097660</c:v>
                </c:pt>
                <c:pt idx="89">
                  <c:v>2095530</c:v>
                </c:pt>
                <c:pt idx="90">
                  <c:v>2092980</c:v>
                </c:pt>
                <c:pt idx="91">
                  <c:v>2090060</c:v>
                </c:pt>
                <c:pt idx="92">
                  <c:v>2086810</c:v>
                </c:pt>
                <c:pt idx="93">
                  <c:v>2083280</c:v>
                </c:pt>
                <c:pt idx="94">
                  <c:v>2079500</c:v>
                </c:pt>
                <c:pt idx="95">
                  <c:v>2075510</c:v>
                </c:pt>
                <c:pt idx="96">
                  <c:v>2071360</c:v>
                </c:pt>
                <c:pt idx="97">
                  <c:v>2067080</c:v>
                </c:pt>
                <c:pt idx="98">
                  <c:v>2062500</c:v>
                </c:pt>
                <c:pt idx="99">
                  <c:v>2057670</c:v>
                </c:pt>
                <c:pt idx="100">
                  <c:v>2052630</c:v>
                </c:pt>
                <c:pt idx="101">
                  <c:v>2047420</c:v>
                </c:pt>
                <c:pt idx="102">
                  <c:v>2042060</c:v>
                </c:pt>
                <c:pt idx="103">
                  <c:v>2036580</c:v>
                </c:pt>
                <c:pt idx="104">
                  <c:v>2030980</c:v>
                </c:pt>
                <c:pt idx="105">
                  <c:v>2025300</c:v>
                </c:pt>
                <c:pt idx="106">
                  <c:v>2020030</c:v>
                </c:pt>
                <c:pt idx="107">
                  <c:v>2015130</c:v>
                </c:pt>
                <c:pt idx="108">
                  <c:v>2010560</c:v>
                </c:pt>
                <c:pt idx="109">
                  <c:v>2006280</c:v>
                </c:pt>
                <c:pt idx="110">
                  <c:v>2002260</c:v>
                </c:pt>
                <c:pt idx="111">
                  <c:v>1998480</c:v>
                </c:pt>
                <c:pt idx="112">
                  <c:v>1994910</c:v>
                </c:pt>
                <c:pt idx="113">
                  <c:v>1991540</c:v>
                </c:pt>
                <c:pt idx="114">
                  <c:v>1988650</c:v>
                </c:pt>
                <c:pt idx="115">
                  <c:v>1986180</c:v>
                </c:pt>
                <c:pt idx="116">
                  <c:v>1984100</c:v>
                </c:pt>
                <c:pt idx="117">
                  <c:v>1982340</c:v>
                </c:pt>
                <c:pt idx="118">
                  <c:v>1980870</c:v>
                </c:pt>
                <c:pt idx="119">
                  <c:v>1979650</c:v>
                </c:pt>
                <c:pt idx="120">
                  <c:v>1978650</c:v>
                </c:pt>
                <c:pt idx="121">
                  <c:v>1977830</c:v>
                </c:pt>
                <c:pt idx="122">
                  <c:v>1977980</c:v>
                </c:pt>
                <c:pt idx="123">
                  <c:v>1978960</c:v>
                </c:pt>
                <c:pt idx="124">
                  <c:v>1980680</c:v>
                </c:pt>
                <c:pt idx="125">
                  <c:v>1983050</c:v>
                </c:pt>
                <c:pt idx="126">
                  <c:v>1985990</c:v>
                </c:pt>
                <c:pt idx="127">
                  <c:v>1989420</c:v>
                </c:pt>
                <c:pt idx="128">
                  <c:v>1993300</c:v>
                </c:pt>
                <c:pt idx="129">
                  <c:v>1997570</c:v>
                </c:pt>
                <c:pt idx="130">
                  <c:v>2001080</c:v>
                </c:pt>
                <c:pt idx="131">
                  <c:v>2003930</c:v>
                </c:pt>
                <c:pt idx="132">
                  <c:v>2006210</c:v>
                </c:pt>
                <c:pt idx="133">
                  <c:v>2007990</c:v>
                </c:pt>
                <c:pt idx="134">
                  <c:v>2009340</c:v>
                </c:pt>
                <c:pt idx="135">
                  <c:v>2010310</c:v>
                </c:pt>
                <c:pt idx="136">
                  <c:v>2010970</c:v>
                </c:pt>
                <c:pt idx="137">
                  <c:v>2011340</c:v>
                </c:pt>
                <c:pt idx="138">
                  <c:v>2009050</c:v>
                </c:pt>
                <c:pt idx="139">
                  <c:v>2004440</c:v>
                </c:pt>
                <c:pt idx="140">
                  <c:v>1997800</c:v>
                </c:pt>
                <c:pt idx="141">
                  <c:v>1989370</c:v>
                </c:pt>
                <c:pt idx="142">
                  <c:v>1979390</c:v>
                </c:pt>
                <c:pt idx="143">
                  <c:v>1968040</c:v>
                </c:pt>
                <c:pt idx="144">
                  <c:v>1955500</c:v>
                </c:pt>
                <c:pt idx="145">
                  <c:v>1941910</c:v>
                </c:pt>
                <c:pt idx="146">
                  <c:v>1931460</c:v>
                </c:pt>
                <c:pt idx="147">
                  <c:v>1923740</c:v>
                </c:pt>
                <c:pt idx="148">
                  <c:v>1918430</c:v>
                </c:pt>
                <c:pt idx="149">
                  <c:v>1915230</c:v>
                </c:pt>
                <c:pt idx="150">
                  <c:v>1913880</c:v>
                </c:pt>
                <c:pt idx="151">
                  <c:v>1914140</c:v>
                </c:pt>
                <c:pt idx="152">
                  <c:v>1915840</c:v>
                </c:pt>
                <c:pt idx="153">
                  <c:v>1918780</c:v>
                </c:pt>
                <c:pt idx="154">
                  <c:v>1925670</c:v>
                </c:pt>
                <c:pt idx="155">
                  <c:v>1936020</c:v>
                </c:pt>
                <c:pt idx="156">
                  <c:v>1949390</c:v>
                </c:pt>
                <c:pt idx="157">
                  <c:v>1965420</c:v>
                </c:pt>
                <c:pt idx="158">
                  <c:v>1983780</c:v>
                </c:pt>
                <c:pt idx="159">
                  <c:v>2004170</c:v>
                </c:pt>
                <c:pt idx="160">
                  <c:v>2026350</c:v>
                </c:pt>
                <c:pt idx="161">
                  <c:v>2050090</c:v>
                </c:pt>
                <c:pt idx="162">
                  <c:v>2070100</c:v>
                </c:pt>
                <c:pt idx="163">
                  <c:v>2086830</c:v>
                </c:pt>
                <c:pt idx="164">
                  <c:v>2100680</c:v>
                </c:pt>
                <c:pt idx="165">
                  <c:v>2112000</c:v>
                </c:pt>
                <c:pt idx="166">
                  <c:v>2121110</c:v>
                </c:pt>
                <c:pt idx="167">
                  <c:v>2128250</c:v>
                </c:pt>
                <c:pt idx="168">
                  <c:v>2133680</c:v>
                </c:pt>
                <c:pt idx="169">
                  <c:v>2137570</c:v>
                </c:pt>
                <c:pt idx="170">
                  <c:v>2139710</c:v>
                </c:pt>
                <c:pt idx="171">
                  <c:v>2140290</c:v>
                </c:pt>
                <c:pt idx="172">
                  <c:v>2139510</c:v>
                </c:pt>
                <c:pt idx="173">
                  <c:v>2137500</c:v>
                </c:pt>
                <c:pt idx="174">
                  <c:v>2134430</c:v>
                </c:pt>
                <c:pt idx="175">
                  <c:v>2130420</c:v>
                </c:pt>
                <c:pt idx="176">
                  <c:v>2125570</c:v>
                </c:pt>
                <c:pt idx="177">
                  <c:v>2119990</c:v>
                </c:pt>
                <c:pt idx="178">
                  <c:v>2117250</c:v>
                </c:pt>
                <c:pt idx="179">
                  <c:v>2116990</c:v>
                </c:pt>
                <c:pt idx="180">
                  <c:v>2118890</c:v>
                </c:pt>
                <c:pt idx="181">
                  <c:v>2122670</c:v>
                </c:pt>
                <c:pt idx="182">
                  <c:v>2128110</c:v>
                </c:pt>
                <c:pt idx="183">
                  <c:v>2134990</c:v>
                </c:pt>
                <c:pt idx="184">
                  <c:v>2143130</c:v>
                </c:pt>
                <c:pt idx="185">
                  <c:v>2152370</c:v>
                </c:pt>
                <c:pt idx="186">
                  <c:v>2163600</c:v>
                </c:pt>
                <c:pt idx="187">
                  <c:v>2176580</c:v>
                </c:pt>
                <c:pt idx="188">
                  <c:v>2191080</c:v>
                </c:pt>
                <c:pt idx="189">
                  <c:v>2206920</c:v>
                </c:pt>
                <c:pt idx="190">
                  <c:v>2223950</c:v>
                </c:pt>
                <c:pt idx="191">
                  <c:v>2242020</c:v>
                </c:pt>
                <c:pt idx="192">
                  <c:v>2261000</c:v>
                </c:pt>
                <c:pt idx="193">
                  <c:v>2280790</c:v>
                </c:pt>
                <c:pt idx="194">
                  <c:v>2302520</c:v>
                </c:pt>
                <c:pt idx="195">
                  <c:v>2325960</c:v>
                </c:pt>
                <c:pt idx="196">
                  <c:v>2350870</c:v>
                </c:pt>
                <c:pt idx="197">
                  <c:v>2377090</c:v>
                </c:pt>
                <c:pt idx="198">
                  <c:v>2404440</c:v>
                </c:pt>
                <c:pt idx="199">
                  <c:v>2432770</c:v>
                </c:pt>
                <c:pt idx="200">
                  <c:v>2461960</c:v>
                </c:pt>
                <c:pt idx="201">
                  <c:v>2491900</c:v>
                </c:pt>
                <c:pt idx="202">
                  <c:v>2520740</c:v>
                </c:pt>
                <c:pt idx="203">
                  <c:v>2548620</c:v>
                </c:pt>
                <c:pt idx="204">
                  <c:v>2575670</c:v>
                </c:pt>
                <c:pt idx="205">
                  <c:v>2601990</c:v>
                </c:pt>
                <c:pt idx="206">
                  <c:v>2627680</c:v>
                </c:pt>
                <c:pt idx="207">
                  <c:v>2652800</c:v>
                </c:pt>
                <c:pt idx="208">
                  <c:v>2677430</c:v>
                </c:pt>
                <c:pt idx="209">
                  <c:v>2701630</c:v>
                </c:pt>
                <c:pt idx="210">
                  <c:v>2724540</c:v>
                </c:pt>
                <c:pt idx="211">
                  <c:v>2746300</c:v>
                </c:pt>
                <c:pt idx="212">
                  <c:v>2767040</c:v>
                </c:pt>
                <c:pt idx="213">
                  <c:v>2786870</c:v>
                </c:pt>
                <c:pt idx="214">
                  <c:v>2805900</c:v>
                </c:pt>
                <c:pt idx="215">
                  <c:v>2824210</c:v>
                </c:pt>
                <c:pt idx="216">
                  <c:v>2841860</c:v>
                </c:pt>
                <c:pt idx="217">
                  <c:v>2858940</c:v>
                </c:pt>
                <c:pt idx="218">
                  <c:v>2877830</c:v>
                </c:pt>
                <c:pt idx="219">
                  <c:v>2898300</c:v>
                </c:pt>
                <c:pt idx="220">
                  <c:v>2920150</c:v>
                </c:pt>
                <c:pt idx="221">
                  <c:v>2943180</c:v>
                </c:pt>
                <c:pt idx="222">
                  <c:v>2967250</c:v>
                </c:pt>
                <c:pt idx="223">
                  <c:v>2992190</c:v>
                </c:pt>
                <c:pt idx="224">
                  <c:v>3017900</c:v>
                </c:pt>
                <c:pt idx="225">
                  <c:v>3044260</c:v>
                </c:pt>
                <c:pt idx="226">
                  <c:v>3057260</c:v>
                </c:pt>
                <c:pt idx="227">
                  <c:v>3058570</c:v>
                </c:pt>
                <c:pt idx="228">
                  <c:v>3049620</c:v>
                </c:pt>
                <c:pt idx="229">
                  <c:v>3031680</c:v>
                </c:pt>
                <c:pt idx="230">
                  <c:v>3005880</c:v>
                </c:pt>
                <c:pt idx="231">
                  <c:v>2973170</c:v>
                </c:pt>
                <c:pt idx="232">
                  <c:v>2934430</c:v>
                </c:pt>
                <c:pt idx="233">
                  <c:v>2890410</c:v>
                </c:pt>
                <c:pt idx="234">
                  <c:v>2855840</c:v>
                </c:pt>
                <c:pt idx="235">
                  <c:v>2829530</c:v>
                </c:pt>
                <c:pt idx="236">
                  <c:v>2810430</c:v>
                </c:pt>
                <c:pt idx="237">
                  <c:v>2797610</c:v>
                </c:pt>
                <c:pt idx="238">
                  <c:v>2790290</c:v>
                </c:pt>
                <c:pt idx="239">
                  <c:v>2787770</c:v>
                </c:pt>
                <c:pt idx="240">
                  <c:v>2789450</c:v>
                </c:pt>
                <c:pt idx="241">
                  <c:v>2794800</c:v>
                </c:pt>
                <c:pt idx="242">
                  <c:v>2805970</c:v>
                </c:pt>
                <c:pt idx="243">
                  <c:v>2822240</c:v>
                </c:pt>
                <c:pt idx="244">
                  <c:v>2842990</c:v>
                </c:pt>
                <c:pt idx="245">
                  <c:v>2867670</c:v>
                </c:pt>
                <c:pt idx="246">
                  <c:v>2895820</c:v>
                </c:pt>
                <c:pt idx="247">
                  <c:v>2927010</c:v>
                </c:pt>
                <c:pt idx="248">
                  <c:v>2960880</c:v>
                </c:pt>
                <c:pt idx="249">
                  <c:v>2997100</c:v>
                </c:pt>
                <c:pt idx="250">
                  <c:v>3029090</c:v>
                </c:pt>
                <c:pt idx="251">
                  <c:v>3057350</c:v>
                </c:pt>
                <c:pt idx="252">
                  <c:v>3082340</c:v>
                </c:pt>
                <c:pt idx="253">
                  <c:v>3104440</c:v>
                </c:pt>
                <c:pt idx="254">
                  <c:v>3124010</c:v>
                </c:pt>
                <c:pt idx="255">
                  <c:v>3141350</c:v>
                </c:pt>
                <c:pt idx="256">
                  <c:v>3156710</c:v>
                </c:pt>
                <c:pt idx="257">
                  <c:v>3170330</c:v>
                </c:pt>
                <c:pt idx="258">
                  <c:v>3180360</c:v>
                </c:pt>
                <c:pt idx="259">
                  <c:v>3187240</c:v>
                </c:pt>
                <c:pt idx="260">
                  <c:v>3191380</c:v>
                </c:pt>
                <c:pt idx="261">
                  <c:v>3193130</c:v>
                </c:pt>
                <c:pt idx="262">
                  <c:v>3192780</c:v>
                </c:pt>
                <c:pt idx="263">
                  <c:v>3190610</c:v>
                </c:pt>
                <c:pt idx="264">
                  <c:v>3186840</c:v>
                </c:pt>
                <c:pt idx="265">
                  <c:v>3181680</c:v>
                </c:pt>
                <c:pt idx="266">
                  <c:v>3174990</c:v>
                </c:pt>
                <c:pt idx="267">
                  <c:v>3166990</c:v>
                </c:pt>
                <c:pt idx="268">
                  <c:v>3157840</c:v>
                </c:pt>
                <c:pt idx="269">
                  <c:v>3147680</c:v>
                </c:pt>
                <c:pt idx="270">
                  <c:v>3136650</c:v>
                </c:pt>
                <c:pt idx="271">
                  <c:v>3124860</c:v>
                </c:pt>
                <c:pt idx="272">
                  <c:v>3112420</c:v>
                </c:pt>
                <c:pt idx="273">
                  <c:v>3099410</c:v>
                </c:pt>
                <c:pt idx="274">
                  <c:v>3085900</c:v>
                </c:pt>
                <c:pt idx="275">
                  <c:v>3071960</c:v>
                </c:pt>
                <c:pt idx="276">
                  <c:v>3057660</c:v>
                </c:pt>
                <c:pt idx="277">
                  <c:v>3043030</c:v>
                </c:pt>
                <c:pt idx="278">
                  <c:v>3028140</c:v>
                </c:pt>
                <c:pt idx="279">
                  <c:v>3013000</c:v>
                </c:pt>
                <c:pt idx="280">
                  <c:v>2997660</c:v>
                </c:pt>
                <c:pt idx="281">
                  <c:v>2982150</c:v>
                </c:pt>
                <c:pt idx="282">
                  <c:v>2967350</c:v>
                </c:pt>
                <c:pt idx="283">
                  <c:v>2953170</c:v>
                </c:pt>
                <c:pt idx="284">
                  <c:v>2939550</c:v>
                </c:pt>
                <c:pt idx="285">
                  <c:v>2926420</c:v>
                </c:pt>
                <c:pt idx="286">
                  <c:v>2913710</c:v>
                </c:pt>
                <c:pt idx="287">
                  <c:v>2901380</c:v>
                </c:pt>
                <c:pt idx="288">
                  <c:v>2889370</c:v>
                </c:pt>
                <c:pt idx="289">
                  <c:v>2877670</c:v>
                </c:pt>
                <c:pt idx="290">
                  <c:v>2866880</c:v>
                </c:pt>
                <c:pt idx="291">
                  <c:v>2856910</c:v>
                </c:pt>
                <c:pt idx="292">
                  <c:v>2847650</c:v>
                </c:pt>
                <c:pt idx="293">
                  <c:v>2839010</c:v>
                </c:pt>
                <c:pt idx="294">
                  <c:v>2830910</c:v>
                </c:pt>
                <c:pt idx="295">
                  <c:v>2823290</c:v>
                </c:pt>
                <c:pt idx="296">
                  <c:v>2816100</c:v>
                </c:pt>
                <c:pt idx="297">
                  <c:v>2809270</c:v>
                </c:pt>
                <c:pt idx="298">
                  <c:v>2803050</c:v>
                </c:pt>
                <c:pt idx="299">
                  <c:v>2797360</c:v>
                </c:pt>
                <c:pt idx="300">
                  <c:v>2792140</c:v>
                </c:pt>
                <c:pt idx="301">
                  <c:v>2787330</c:v>
                </c:pt>
                <c:pt idx="302">
                  <c:v>2782880</c:v>
                </c:pt>
                <c:pt idx="303">
                  <c:v>2778740</c:v>
                </c:pt>
                <c:pt idx="304">
                  <c:v>2774880</c:v>
                </c:pt>
                <c:pt idx="305">
                  <c:v>2771260</c:v>
                </c:pt>
                <c:pt idx="306">
                  <c:v>2768040</c:v>
                </c:pt>
                <c:pt idx="307">
                  <c:v>2765170</c:v>
                </c:pt>
                <c:pt idx="308">
                  <c:v>2762610</c:v>
                </c:pt>
                <c:pt idx="309">
                  <c:v>2760310</c:v>
                </c:pt>
                <c:pt idx="310">
                  <c:v>2758260</c:v>
                </c:pt>
                <c:pt idx="311">
                  <c:v>2756410</c:v>
                </c:pt>
                <c:pt idx="312">
                  <c:v>2754740</c:v>
                </c:pt>
                <c:pt idx="313">
                  <c:v>2753230</c:v>
                </c:pt>
                <c:pt idx="314">
                  <c:v>2752220</c:v>
                </c:pt>
                <c:pt idx="315">
                  <c:v>2751670</c:v>
                </c:pt>
                <c:pt idx="316">
                  <c:v>2751500</c:v>
                </c:pt>
                <c:pt idx="317">
                  <c:v>2751680</c:v>
                </c:pt>
                <c:pt idx="318">
                  <c:v>2752150</c:v>
                </c:pt>
                <c:pt idx="319">
                  <c:v>2752890</c:v>
                </c:pt>
                <c:pt idx="320">
                  <c:v>2753840</c:v>
                </c:pt>
                <c:pt idx="321">
                  <c:v>2755000</c:v>
                </c:pt>
                <c:pt idx="322">
                  <c:v>2756240</c:v>
                </c:pt>
                <c:pt idx="323">
                  <c:v>2757550</c:v>
                </c:pt>
                <c:pt idx="324">
                  <c:v>2758920</c:v>
                </c:pt>
                <c:pt idx="325">
                  <c:v>2760350</c:v>
                </c:pt>
                <c:pt idx="326">
                  <c:v>2761830</c:v>
                </c:pt>
                <c:pt idx="327">
                  <c:v>2763350</c:v>
                </c:pt>
                <c:pt idx="328">
                  <c:v>2764910</c:v>
                </c:pt>
                <c:pt idx="329">
                  <c:v>2766500</c:v>
                </c:pt>
                <c:pt idx="330">
                  <c:v>2768220</c:v>
                </c:pt>
                <c:pt idx="331">
                  <c:v>2770040</c:v>
                </c:pt>
                <c:pt idx="332">
                  <c:v>2771960</c:v>
                </c:pt>
                <c:pt idx="333">
                  <c:v>2773960</c:v>
                </c:pt>
                <c:pt idx="334">
                  <c:v>2776030</c:v>
                </c:pt>
                <c:pt idx="335">
                  <c:v>2778160</c:v>
                </c:pt>
                <c:pt idx="336">
                  <c:v>2780350</c:v>
                </c:pt>
                <c:pt idx="337">
                  <c:v>2782590</c:v>
                </c:pt>
                <c:pt idx="338">
                  <c:v>2784870</c:v>
                </c:pt>
                <c:pt idx="339">
                  <c:v>2787180</c:v>
                </c:pt>
                <c:pt idx="340">
                  <c:v>2789530</c:v>
                </c:pt>
                <c:pt idx="341">
                  <c:v>2791910</c:v>
                </c:pt>
                <c:pt idx="342">
                  <c:v>2794320</c:v>
                </c:pt>
                <c:pt idx="343">
                  <c:v>2796740</c:v>
                </c:pt>
                <c:pt idx="344">
                  <c:v>2799190</c:v>
                </c:pt>
                <c:pt idx="345">
                  <c:v>2801650</c:v>
                </c:pt>
                <c:pt idx="346">
                  <c:v>2804040</c:v>
                </c:pt>
                <c:pt idx="347">
                  <c:v>2806360</c:v>
                </c:pt>
                <c:pt idx="348">
                  <c:v>2808620</c:v>
                </c:pt>
                <c:pt idx="349">
                  <c:v>2810840</c:v>
                </c:pt>
                <c:pt idx="350">
                  <c:v>2813010</c:v>
                </c:pt>
                <c:pt idx="351">
                  <c:v>2815140</c:v>
                </c:pt>
                <c:pt idx="352">
                  <c:v>2817230</c:v>
                </c:pt>
                <c:pt idx="353">
                  <c:v>2819300</c:v>
                </c:pt>
                <c:pt idx="354">
                  <c:v>2821250</c:v>
                </c:pt>
                <c:pt idx="355">
                  <c:v>2823100</c:v>
                </c:pt>
                <c:pt idx="356">
                  <c:v>2824870</c:v>
                </c:pt>
                <c:pt idx="357">
                  <c:v>2826550</c:v>
                </c:pt>
                <c:pt idx="358">
                  <c:v>2828180</c:v>
                </c:pt>
                <c:pt idx="359">
                  <c:v>2829740</c:v>
                </c:pt>
                <c:pt idx="360">
                  <c:v>2831250</c:v>
                </c:pt>
                <c:pt idx="361">
                  <c:v>2832720</c:v>
                </c:pt>
                <c:pt idx="362">
                  <c:v>2834140</c:v>
                </c:pt>
                <c:pt idx="363">
                  <c:v>2835540</c:v>
                </c:pt>
                <c:pt idx="364">
                  <c:v>2836910</c:v>
                </c:pt>
                <c:pt idx="365">
                  <c:v>2838250</c:v>
                </c:pt>
                <c:pt idx="366">
                  <c:v>2839560</c:v>
                </c:pt>
                <c:pt idx="367">
                  <c:v>2840860</c:v>
                </c:pt>
                <c:pt idx="368">
                  <c:v>2842150</c:v>
                </c:pt>
                <c:pt idx="369">
                  <c:v>2843410</c:v>
                </c:pt>
                <c:pt idx="370">
                  <c:v>2844760</c:v>
                </c:pt>
                <c:pt idx="371">
                  <c:v>2846170</c:v>
                </c:pt>
                <c:pt idx="372">
                  <c:v>2847640</c:v>
                </c:pt>
                <c:pt idx="373">
                  <c:v>2849150</c:v>
                </c:pt>
                <c:pt idx="374">
                  <c:v>2850720</c:v>
                </c:pt>
                <c:pt idx="375">
                  <c:v>2852320</c:v>
                </c:pt>
                <c:pt idx="376">
                  <c:v>2853950</c:v>
                </c:pt>
                <c:pt idx="377">
                  <c:v>2855620</c:v>
                </c:pt>
                <c:pt idx="378">
                  <c:v>2857050</c:v>
                </c:pt>
                <c:pt idx="379">
                  <c:v>2858270</c:v>
                </c:pt>
                <c:pt idx="380">
                  <c:v>2859310</c:v>
                </c:pt>
                <c:pt idx="381">
                  <c:v>2860190</c:v>
                </c:pt>
                <c:pt idx="382">
                  <c:v>2860930</c:v>
                </c:pt>
                <c:pt idx="383">
                  <c:v>2861560</c:v>
                </c:pt>
                <c:pt idx="384">
                  <c:v>2862080</c:v>
                </c:pt>
                <c:pt idx="385">
                  <c:v>2862500</c:v>
                </c:pt>
                <c:pt idx="386">
                  <c:v>2863030</c:v>
                </c:pt>
                <c:pt idx="387">
                  <c:v>2863630</c:v>
                </c:pt>
                <c:pt idx="388">
                  <c:v>2864310</c:v>
                </c:pt>
                <c:pt idx="389">
                  <c:v>2865050</c:v>
                </c:pt>
                <c:pt idx="390">
                  <c:v>2865850</c:v>
                </c:pt>
                <c:pt idx="391">
                  <c:v>2866700</c:v>
                </c:pt>
                <c:pt idx="392">
                  <c:v>2867580</c:v>
                </c:pt>
                <c:pt idx="393">
                  <c:v>2868510</c:v>
                </c:pt>
                <c:pt idx="394">
                  <c:v>2869470</c:v>
                </c:pt>
                <c:pt idx="395">
                  <c:v>2870460</c:v>
                </c:pt>
                <c:pt idx="396">
                  <c:v>2871470</c:v>
                </c:pt>
                <c:pt idx="397">
                  <c:v>2872510</c:v>
                </c:pt>
                <c:pt idx="398">
                  <c:v>2873570</c:v>
                </c:pt>
                <c:pt idx="399">
                  <c:v>2874640</c:v>
                </c:pt>
                <c:pt idx="400">
                  <c:v>2875730</c:v>
                </c:pt>
                <c:pt idx="401">
                  <c:v>2876840</c:v>
                </c:pt>
                <c:pt idx="402">
                  <c:v>2877950</c:v>
                </c:pt>
                <c:pt idx="403">
                  <c:v>2879080</c:v>
                </c:pt>
                <c:pt idx="404">
                  <c:v>2880220</c:v>
                </c:pt>
                <c:pt idx="405">
                  <c:v>2881360</c:v>
                </c:pt>
                <c:pt idx="406">
                  <c:v>2882510</c:v>
                </c:pt>
                <c:pt idx="407">
                  <c:v>2883660</c:v>
                </c:pt>
                <c:pt idx="408">
                  <c:v>2884820</c:v>
                </c:pt>
                <c:pt idx="409">
                  <c:v>2885980</c:v>
                </c:pt>
                <c:pt idx="410">
                  <c:v>2887230</c:v>
                </c:pt>
                <c:pt idx="411">
                  <c:v>2888560</c:v>
                </c:pt>
                <c:pt idx="412">
                  <c:v>2889950</c:v>
                </c:pt>
                <c:pt idx="413">
                  <c:v>2891400</c:v>
                </c:pt>
                <c:pt idx="414">
                  <c:v>2892890</c:v>
                </c:pt>
                <c:pt idx="415">
                  <c:v>2894430</c:v>
                </c:pt>
                <c:pt idx="416">
                  <c:v>2896010</c:v>
                </c:pt>
                <c:pt idx="417">
                  <c:v>2897620</c:v>
                </c:pt>
                <c:pt idx="418">
                  <c:v>2899260</c:v>
                </c:pt>
                <c:pt idx="419">
                  <c:v>2900920</c:v>
                </c:pt>
                <c:pt idx="420">
                  <c:v>2902600</c:v>
                </c:pt>
                <c:pt idx="421">
                  <c:v>2904290</c:v>
                </c:pt>
                <c:pt idx="422">
                  <c:v>2906000</c:v>
                </c:pt>
                <c:pt idx="423">
                  <c:v>2907730</c:v>
                </c:pt>
                <c:pt idx="424">
                  <c:v>2909460</c:v>
                </c:pt>
                <c:pt idx="425">
                  <c:v>2911210</c:v>
                </c:pt>
                <c:pt idx="426">
                  <c:v>2913300</c:v>
                </c:pt>
                <c:pt idx="427">
                  <c:v>2915690</c:v>
                </c:pt>
                <c:pt idx="428">
                  <c:v>2918350</c:v>
                </c:pt>
                <c:pt idx="429">
                  <c:v>2921230</c:v>
                </c:pt>
                <c:pt idx="430">
                  <c:v>2924320</c:v>
                </c:pt>
                <c:pt idx="431">
                  <c:v>2927580</c:v>
                </c:pt>
                <c:pt idx="432">
                  <c:v>2931000</c:v>
                </c:pt>
                <c:pt idx="433">
                  <c:v>2934540</c:v>
                </c:pt>
                <c:pt idx="434">
                  <c:v>2937780</c:v>
                </c:pt>
                <c:pt idx="435">
                  <c:v>2940760</c:v>
                </c:pt>
                <c:pt idx="436">
                  <c:v>2943490</c:v>
                </c:pt>
                <c:pt idx="437">
                  <c:v>2946030</c:v>
                </c:pt>
                <c:pt idx="438">
                  <c:v>2948380</c:v>
                </c:pt>
                <c:pt idx="439">
                  <c:v>2950570</c:v>
                </c:pt>
                <c:pt idx="440">
                  <c:v>2952630</c:v>
                </c:pt>
                <c:pt idx="441">
                  <c:v>2954570</c:v>
                </c:pt>
                <c:pt idx="442">
                  <c:v>2956480</c:v>
                </c:pt>
                <c:pt idx="443">
                  <c:v>2958380</c:v>
                </c:pt>
                <c:pt idx="444">
                  <c:v>2960250</c:v>
                </c:pt>
                <c:pt idx="445">
                  <c:v>2962120</c:v>
                </c:pt>
                <c:pt idx="446">
                  <c:v>2963960</c:v>
                </c:pt>
                <c:pt idx="447">
                  <c:v>2965800</c:v>
                </c:pt>
                <c:pt idx="448">
                  <c:v>2967620</c:v>
                </c:pt>
                <c:pt idx="449">
                  <c:v>2969430</c:v>
                </c:pt>
                <c:pt idx="450">
                  <c:v>2971240</c:v>
                </c:pt>
                <c:pt idx="451">
                  <c:v>2973030</c:v>
                </c:pt>
                <c:pt idx="452">
                  <c:v>2974820</c:v>
                </c:pt>
                <c:pt idx="453">
                  <c:v>2976600</c:v>
                </c:pt>
                <c:pt idx="454">
                  <c:v>2978380</c:v>
                </c:pt>
                <c:pt idx="455">
                  <c:v>2980140</c:v>
                </c:pt>
                <c:pt idx="456">
                  <c:v>2981910</c:v>
                </c:pt>
                <c:pt idx="457">
                  <c:v>2983670</c:v>
                </c:pt>
                <c:pt idx="458">
                  <c:v>2985420</c:v>
                </c:pt>
                <c:pt idx="459">
                  <c:v>2987170</c:v>
                </c:pt>
                <c:pt idx="460">
                  <c:v>2988910</c:v>
                </c:pt>
                <c:pt idx="461">
                  <c:v>2990660</c:v>
                </c:pt>
                <c:pt idx="462">
                  <c:v>2992390</c:v>
                </c:pt>
                <c:pt idx="463">
                  <c:v>2994130</c:v>
                </c:pt>
                <c:pt idx="464">
                  <c:v>2995860</c:v>
                </c:pt>
                <c:pt idx="465">
                  <c:v>2997590</c:v>
                </c:pt>
                <c:pt idx="466">
                  <c:v>2999480</c:v>
                </c:pt>
                <c:pt idx="467">
                  <c:v>3001510</c:v>
                </c:pt>
                <c:pt idx="468">
                  <c:v>3003660</c:v>
                </c:pt>
                <c:pt idx="469">
                  <c:v>3005920</c:v>
                </c:pt>
                <c:pt idx="470">
                  <c:v>3008280</c:v>
                </c:pt>
                <c:pt idx="471">
                  <c:v>3010710</c:v>
                </c:pt>
                <c:pt idx="472">
                  <c:v>3013220</c:v>
                </c:pt>
                <c:pt idx="473">
                  <c:v>3015790</c:v>
                </c:pt>
                <c:pt idx="474">
                  <c:v>3018490</c:v>
                </c:pt>
                <c:pt idx="475">
                  <c:v>3021310</c:v>
                </c:pt>
                <c:pt idx="476">
                  <c:v>3024230</c:v>
                </c:pt>
                <c:pt idx="477">
                  <c:v>3027240</c:v>
                </c:pt>
                <c:pt idx="478">
                  <c:v>3030330</c:v>
                </c:pt>
                <c:pt idx="479">
                  <c:v>3033480</c:v>
                </c:pt>
                <c:pt idx="480">
                  <c:v>3036700</c:v>
                </c:pt>
                <c:pt idx="481">
                  <c:v>3039960</c:v>
                </c:pt>
                <c:pt idx="482">
                  <c:v>3042860</c:v>
                </c:pt>
                <c:pt idx="483">
                  <c:v>3045440</c:v>
                </c:pt>
                <c:pt idx="484">
                  <c:v>3047740</c:v>
                </c:pt>
                <c:pt idx="485">
                  <c:v>3049790</c:v>
                </c:pt>
                <c:pt idx="486">
                  <c:v>3051630</c:v>
                </c:pt>
                <c:pt idx="487">
                  <c:v>3053280</c:v>
                </c:pt>
                <c:pt idx="488">
                  <c:v>3054770</c:v>
                </c:pt>
                <c:pt idx="489">
                  <c:v>3056120</c:v>
                </c:pt>
                <c:pt idx="490">
                  <c:v>3057260</c:v>
                </c:pt>
                <c:pt idx="491">
                  <c:v>3058210</c:v>
                </c:pt>
                <c:pt idx="492">
                  <c:v>3059010</c:v>
                </c:pt>
                <c:pt idx="493">
                  <c:v>3059670</c:v>
                </c:pt>
                <c:pt idx="494">
                  <c:v>3060200</c:v>
                </c:pt>
                <c:pt idx="495">
                  <c:v>3060630</c:v>
                </c:pt>
                <c:pt idx="496">
                  <c:v>3060970</c:v>
                </c:pt>
                <c:pt idx="497">
                  <c:v>3061220</c:v>
                </c:pt>
                <c:pt idx="498">
                  <c:v>3061400</c:v>
                </c:pt>
                <c:pt idx="499">
                  <c:v>3061520</c:v>
                </c:pt>
                <c:pt idx="500">
                  <c:v>3061580</c:v>
                </c:pt>
                <c:pt idx="501">
                  <c:v>3061600</c:v>
                </c:pt>
                <c:pt idx="502">
                  <c:v>3061570</c:v>
                </c:pt>
                <c:pt idx="503">
                  <c:v>3061510</c:v>
                </c:pt>
                <c:pt idx="504">
                  <c:v>3061410</c:v>
                </c:pt>
                <c:pt idx="505">
                  <c:v>3061280</c:v>
                </c:pt>
                <c:pt idx="506">
                  <c:v>3061210</c:v>
                </c:pt>
                <c:pt idx="507">
                  <c:v>3061190</c:v>
                </c:pt>
                <c:pt idx="508">
                  <c:v>3061210</c:v>
                </c:pt>
                <c:pt idx="509">
                  <c:v>3061260</c:v>
                </c:pt>
                <c:pt idx="510">
                  <c:v>3061350</c:v>
                </c:pt>
                <c:pt idx="511">
                  <c:v>3061460</c:v>
                </c:pt>
                <c:pt idx="512">
                  <c:v>3061600</c:v>
                </c:pt>
                <c:pt idx="513">
                  <c:v>3061760</c:v>
                </c:pt>
                <c:pt idx="514">
                  <c:v>3061860</c:v>
                </c:pt>
                <c:pt idx="515">
                  <c:v>3061900</c:v>
                </c:pt>
                <c:pt idx="516">
                  <c:v>3061900</c:v>
                </c:pt>
                <c:pt idx="517">
                  <c:v>3061850</c:v>
                </c:pt>
                <c:pt idx="518">
                  <c:v>3061770</c:v>
                </c:pt>
                <c:pt idx="519">
                  <c:v>3061660</c:v>
                </c:pt>
                <c:pt idx="520">
                  <c:v>3061520</c:v>
                </c:pt>
                <c:pt idx="521">
                  <c:v>3061350</c:v>
                </c:pt>
                <c:pt idx="522">
                  <c:v>3061160</c:v>
                </c:pt>
                <c:pt idx="523">
                  <c:v>3060950</c:v>
                </c:pt>
                <c:pt idx="524">
                  <c:v>3060730</c:v>
                </c:pt>
                <c:pt idx="525">
                  <c:v>3060490</c:v>
                </c:pt>
                <c:pt idx="526">
                  <c:v>3060230</c:v>
                </c:pt>
                <c:pt idx="527">
                  <c:v>3059970</c:v>
                </c:pt>
                <c:pt idx="528">
                  <c:v>3059700</c:v>
                </c:pt>
                <c:pt idx="529">
                  <c:v>3059410</c:v>
                </c:pt>
                <c:pt idx="530">
                  <c:v>3059200</c:v>
                </c:pt>
                <c:pt idx="531">
                  <c:v>3059050</c:v>
                </c:pt>
                <c:pt idx="532">
                  <c:v>3058950</c:v>
                </c:pt>
                <c:pt idx="533">
                  <c:v>3058900</c:v>
                </c:pt>
                <c:pt idx="534">
                  <c:v>3058890</c:v>
                </c:pt>
                <c:pt idx="535">
                  <c:v>3058920</c:v>
                </c:pt>
                <c:pt idx="536">
                  <c:v>3058980</c:v>
                </c:pt>
                <c:pt idx="537">
                  <c:v>3059060</c:v>
                </c:pt>
                <c:pt idx="538">
                  <c:v>3059090</c:v>
                </c:pt>
                <c:pt idx="539">
                  <c:v>3059080</c:v>
                </c:pt>
                <c:pt idx="540">
                  <c:v>3059020</c:v>
                </c:pt>
                <c:pt idx="541">
                  <c:v>3058920</c:v>
                </c:pt>
                <c:pt idx="542">
                  <c:v>3058790</c:v>
                </c:pt>
                <c:pt idx="543">
                  <c:v>3058630</c:v>
                </c:pt>
                <c:pt idx="544">
                  <c:v>3058440</c:v>
                </c:pt>
                <c:pt idx="545">
                  <c:v>3058230</c:v>
                </c:pt>
                <c:pt idx="546">
                  <c:v>3058000</c:v>
                </c:pt>
                <c:pt idx="547">
                  <c:v>3057760</c:v>
                </c:pt>
                <c:pt idx="548">
                  <c:v>3057500</c:v>
                </c:pt>
                <c:pt idx="549">
                  <c:v>3057230</c:v>
                </c:pt>
                <c:pt idx="550">
                  <c:v>3056940</c:v>
                </c:pt>
                <c:pt idx="551">
                  <c:v>3056640</c:v>
                </c:pt>
                <c:pt idx="552">
                  <c:v>3056340</c:v>
                </c:pt>
                <c:pt idx="553">
                  <c:v>3056020</c:v>
                </c:pt>
                <c:pt idx="554">
                  <c:v>3055780</c:v>
                </c:pt>
                <c:pt idx="555">
                  <c:v>3055600</c:v>
                </c:pt>
                <c:pt idx="556">
                  <c:v>3055470</c:v>
                </c:pt>
                <c:pt idx="557">
                  <c:v>3055390</c:v>
                </c:pt>
                <c:pt idx="558">
                  <c:v>3055340</c:v>
                </c:pt>
                <c:pt idx="559">
                  <c:v>3055340</c:v>
                </c:pt>
                <c:pt idx="560">
                  <c:v>3055360</c:v>
                </c:pt>
              </c:numCache>
            </c:numRef>
          </c:yVal>
          <c:smooth val="1"/>
        </c:ser>
        <c:dLbls>
          <c:showLegendKey val="0"/>
          <c:showVal val="0"/>
          <c:showCatName val="0"/>
          <c:showSerName val="0"/>
          <c:showPercent val="0"/>
          <c:showBubbleSize val="0"/>
        </c:dLbls>
        <c:axId val="115205632"/>
        <c:axId val="115207168"/>
      </c:scatterChart>
      <c:valAx>
        <c:axId val="115205632"/>
        <c:scaling>
          <c:orientation val="minMax"/>
          <c:max val="2050"/>
          <c:min val="1980"/>
        </c:scaling>
        <c:delete val="0"/>
        <c:axPos val="b"/>
        <c:majorGridlines>
          <c:spPr>
            <a:ln w="9525" cap="flat" cmpd="sng" algn="ctr">
              <a:solidFill>
                <a:schemeClr val="tx1">
                  <a:lumMod val="15000"/>
                  <a:lumOff val="85000"/>
                </a:schemeClr>
              </a:solidFill>
              <a:prstDash val="sysDash"/>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15207168"/>
        <c:crosses val="autoZero"/>
        <c:crossBetween val="midCat"/>
        <c:majorUnit val="10"/>
      </c:valAx>
      <c:valAx>
        <c:axId val="115207168"/>
        <c:scaling>
          <c:orientation val="minMax"/>
          <c:min val="1000000"/>
        </c:scaling>
        <c:delete val="0"/>
        <c:axPos val="l"/>
        <c:majorGridlines>
          <c:spPr>
            <a:ln w="9525" cap="flat" cmpd="sng" algn="ctr">
              <a:solidFill>
                <a:schemeClr val="tx1">
                  <a:lumMod val="15000"/>
                  <a:lumOff val="85000"/>
                </a:schemeClr>
              </a:solidFill>
              <a:prstDash val="sysDash"/>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tr-TR" sz="800" baseline="0"/>
                  <a:t>Million people</a:t>
                </a:r>
                <a:endParaRPr lang="tr-TR" sz="800"/>
              </a:p>
            </c:rich>
          </c:tx>
          <c:layout/>
          <c:overlay val="0"/>
          <c:spPr>
            <a:noFill/>
            <a:ln>
              <a:noFill/>
            </a:ln>
            <a:effectLst/>
          </c:spPr>
        </c:title>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ln>
                  <a:noFill/>
                </a:ln>
                <a:solidFill>
                  <a:schemeClr val="tx1">
                    <a:lumMod val="65000"/>
                    <a:lumOff val="35000"/>
                  </a:schemeClr>
                </a:solidFill>
                <a:latin typeface="+mn-lt"/>
                <a:ea typeface="+mn-ea"/>
                <a:cs typeface="+mn-cs"/>
              </a:defRPr>
            </a:pPr>
            <a:endParaRPr lang="en-US"/>
          </a:p>
        </c:txPr>
        <c:crossAx val="115205632"/>
        <c:crosses val="autoZero"/>
        <c:crossBetween val="midCat"/>
        <c:dispUnits>
          <c:builtInUnit val="millions"/>
        </c:dispUnits>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tr-TR" sz="1200"/>
              <a:t>c)</a:t>
            </a:r>
          </a:p>
        </c:rich>
      </c:tx>
      <c:layout>
        <c:manualLayout>
          <c:xMode val="edge"/>
          <c:yMode val="edge"/>
          <c:x val="2.9693893053787398E-4"/>
          <c:y val="2.4839052809691002E-3"/>
        </c:manualLayout>
      </c:layout>
      <c:overlay val="0"/>
      <c:spPr>
        <a:noFill/>
        <a:ln>
          <a:noFill/>
        </a:ln>
        <a:effectLst/>
      </c:spPr>
    </c:title>
    <c:autoTitleDeleted val="0"/>
    <c:plotArea>
      <c:layout>
        <c:manualLayout>
          <c:layoutTarget val="inner"/>
          <c:xMode val="edge"/>
          <c:yMode val="edge"/>
          <c:x val="0.155350079080288"/>
          <c:y val="2.8333465892521E-2"/>
          <c:w val="0.78045985612489599"/>
          <c:h val="0.73472841318563997"/>
        </c:manualLayout>
      </c:layout>
      <c:scatterChart>
        <c:scatterStyle val="smoothMarker"/>
        <c:varyColors val="0"/>
        <c:ser>
          <c:idx val="0"/>
          <c:order val="0"/>
          <c:tx>
            <c:strRef>
              <c:f>Employment!$AE$2</c:f>
              <c:strCache>
                <c:ptCount val="1"/>
                <c:pt idx="0">
                  <c:v>S-EV</c:v>
                </c:pt>
              </c:strCache>
            </c:strRef>
          </c:tx>
          <c:spPr>
            <a:ln w="19050" cap="rnd">
              <a:solidFill>
                <a:schemeClr val="accent1"/>
              </a:solidFill>
              <a:round/>
            </a:ln>
            <a:effectLst/>
          </c:spPr>
          <c:marker>
            <c:symbol val="none"/>
          </c:marker>
          <c:xVal>
            <c:numRef>
              <c:f>Employment!$A$3:$A$563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Employment!$AE$3:$AE$563</c:f>
              <c:numCache>
                <c:formatCode>0.00E+00</c:formatCode>
                <c:ptCount val="561"/>
                <c:pt idx="0">
                  <c:v>5417360</c:v>
                </c:pt>
                <c:pt idx="1">
                  <c:v>5422730</c:v>
                </c:pt>
                <c:pt idx="2">
                  <c:v>5423580</c:v>
                </c:pt>
                <c:pt idx="3">
                  <c:v>5420250</c:v>
                </c:pt>
                <c:pt idx="4">
                  <c:v>5413150</c:v>
                </c:pt>
                <c:pt idx="5">
                  <c:v>5402690</c:v>
                </c:pt>
                <c:pt idx="6">
                  <c:v>5389300</c:v>
                </c:pt>
                <c:pt idx="7">
                  <c:v>5373430</c:v>
                </c:pt>
                <c:pt idx="8">
                  <c:v>5355530</c:v>
                </c:pt>
                <c:pt idx="9">
                  <c:v>5336010</c:v>
                </c:pt>
                <c:pt idx="10">
                  <c:v>5310400</c:v>
                </c:pt>
                <c:pt idx="11">
                  <c:v>5279710</c:v>
                </c:pt>
                <c:pt idx="12">
                  <c:v>5244720</c:v>
                </c:pt>
                <c:pt idx="13">
                  <c:v>5206040</c:v>
                </c:pt>
                <c:pt idx="14">
                  <c:v>5164080</c:v>
                </c:pt>
                <c:pt idx="15">
                  <c:v>5119180</c:v>
                </c:pt>
                <c:pt idx="16">
                  <c:v>5071500</c:v>
                </c:pt>
                <c:pt idx="17">
                  <c:v>5021200</c:v>
                </c:pt>
                <c:pt idx="18">
                  <c:v>4969890</c:v>
                </c:pt>
                <c:pt idx="19">
                  <c:v>4917410</c:v>
                </c:pt>
                <c:pt idx="20">
                  <c:v>4863790</c:v>
                </c:pt>
                <c:pt idx="21">
                  <c:v>4809200</c:v>
                </c:pt>
                <c:pt idx="22">
                  <c:v>4753920</c:v>
                </c:pt>
                <c:pt idx="23">
                  <c:v>4698270</c:v>
                </c:pt>
                <c:pt idx="24">
                  <c:v>4642690</c:v>
                </c:pt>
                <c:pt idx="25">
                  <c:v>4587610</c:v>
                </c:pt>
                <c:pt idx="26">
                  <c:v>4534250</c:v>
                </c:pt>
                <c:pt idx="27">
                  <c:v>4482960</c:v>
                </c:pt>
                <c:pt idx="28">
                  <c:v>4434060</c:v>
                </c:pt>
                <c:pt idx="29">
                  <c:v>4387810</c:v>
                </c:pt>
                <c:pt idx="30">
                  <c:v>4344370</c:v>
                </c:pt>
                <c:pt idx="31">
                  <c:v>4303940</c:v>
                </c:pt>
                <c:pt idx="32">
                  <c:v>4266640</c:v>
                </c:pt>
                <c:pt idx="33">
                  <c:v>4232570</c:v>
                </c:pt>
                <c:pt idx="34">
                  <c:v>4202650</c:v>
                </c:pt>
                <c:pt idx="35">
                  <c:v>4176840</c:v>
                </c:pt>
                <c:pt idx="36">
                  <c:v>4154990</c:v>
                </c:pt>
                <c:pt idx="37">
                  <c:v>4136860</c:v>
                </c:pt>
                <c:pt idx="38">
                  <c:v>4122170</c:v>
                </c:pt>
                <c:pt idx="39">
                  <c:v>4110570</c:v>
                </c:pt>
                <c:pt idx="40">
                  <c:v>4101680</c:v>
                </c:pt>
                <c:pt idx="41">
                  <c:v>4095120</c:v>
                </c:pt>
                <c:pt idx="42">
                  <c:v>4084760</c:v>
                </c:pt>
                <c:pt idx="43">
                  <c:v>4070880</c:v>
                </c:pt>
                <c:pt idx="44">
                  <c:v>4053710</c:v>
                </c:pt>
                <c:pt idx="45">
                  <c:v>4033510</c:v>
                </c:pt>
                <c:pt idx="46">
                  <c:v>4010500</c:v>
                </c:pt>
                <c:pt idx="47">
                  <c:v>3984870</c:v>
                </c:pt>
                <c:pt idx="48">
                  <c:v>3956820</c:v>
                </c:pt>
                <c:pt idx="49">
                  <c:v>3926540</c:v>
                </c:pt>
                <c:pt idx="50">
                  <c:v>3901500</c:v>
                </c:pt>
                <c:pt idx="51">
                  <c:v>3881030</c:v>
                </c:pt>
                <c:pt idx="52">
                  <c:v>3864490</c:v>
                </c:pt>
                <c:pt idx="53">
                  <c:v>3851370</c:v>
                </c:pt>
                <c:pt idx="54">
                  <c:v>3841180</c:v>
                </c:pt>
                <c:pt idx="55">
                  <c:v>3833510</c:v>
                </c:pt>
                <c:pt idx="56">
                  <c:v>3828000</c:v>
                </c:pt>
                <c:pt idx="57">
                  <c:v>3824310</c:v>
                </c:pt>
                <c:pt idx="58">
                  <c:v>3820780</c:v>
                </c:pt>
                <c:pt idx="59">
                  <c:v>3817310</c:v>
                </c:pt>
                <c:pt idx="60">
                  <c:v>3813830</c:v>
                </c:pt>
                <c:pt idx="61">
                  <c:v>3810340</c:v>
                </c:pt>
                <c:pt idx="62">
                  <c:v>3806820</c:v>
                </c:pt>
                <c:pt idx="63">
                  <c:v>3803280</c:v>
                </c:pt>
                <c:pt idx="64">
                  <c:v>3799750</c:v>
                </c:pt>
                <c:pt idx="65">
                  <c:v>3796260</c:v>
                </c:pt>
                <c:pt idx="66">
                  <c:v>3794820</c:v>
                </c:pt>
                <c:pt idx="67">
                  <c:v>3795250</c:v>
                </c:pt>
                <c:pt idx="68">
                  <c:v>3797360</c:v>
                </c:pt>
                <c:pt idx="69">
                  <c:v>3801010</c:v>
                </c:pt>
                <c:pt idx="70">
                  <c:v>3806010</c:v>
                </c:pt>
                <c:pt idx="71">
                  <c:v>3812200</c:v>
                </c:pt>
                <c:pt idx="72">
                  <c:v>3819430</c:v>
                </c:pt>
                <c:pt idx="73">
                  <c:v>3827590</c:v>
                </c:pt>
                <c:pt idx="74">
                  <c:v>3838010</c:v>
                </c:pt>
                <c:pt idx="75">
                  <c:v>3850390</c:v>
                </c:pt>
                <c:pt idx="76">
                  <c:v>3864470</c:v>
                </c:pt>
                <c:pt idx="77">
                  <c:v>3879960</c:v>
                </c:pt>
                <c:pt idx="78">
                  <c:v>3896580</c:v>
                </c:pt>
                <c:pt idx="79">
                  <c:v>3914080</c:v>
                </c:pt>
                <c:pt idx="80">
                  <c:v>3932210</c:v>
                </c:pt>
                <c:pt idx="81">
                  <c:v>3950750</c:v>
                </c:pt>
                <c:pt idx="82">
                  <c:v>3965340</c:v>
                </c:pt>
                <c:pt idx="83">
                  <c:v>3976270</c:v>
                </c:pt>
                <c:pt idx="84">
                  <c:v>3983750</c:v>
                </c:pt>
                <c:pt idx="85">
                  <c:v>3988020</c:v>
                </c:pt>
                <c:pt idx="86">
                  <c:v>3989250</c:v>
                </c:pt>
                <c:pt idx="87">
                  <c:v>3987610</c:v>
                </c:pt>
                <c:pt idx="88">
                  <c:v>3983220</c:v>
                </c:pt>
                <c:pt idx="89">
                  <c:v>3976190</c:v>
                </c:pt>
                <c:pt idx="90">
                  <c:v>3967490</c:v>
                </c:pt>
                <c:pt idx="91">
                  <c:v>3957110</c:v>
                </c:pt>
                <c:pt idx="92">
                  <c:v>3945140</c:v>
                </c:pt>
                <c:pt idx="93">
                  <c:v>3931710</c:v>
                </c:pt>
                <c:pt idx="94">
                  <c:v>3917040</c:v>
                </c:pt>
                <c:pt idx="95">
                  <c:v>3901350</c:v>
                </c:pt>
                <c:pt idx="96">
                  <c:v>3884930</c:v>
                </c:pt>
                <c:pt idx="97">
                  <c:v>3868030</c:v>
                </c:pt>
                <c:pt idx="98">
                  <c:v>3850180</c:v>
                </c:pt>
                <c:pt idx="99">
                  <c:v>3831750</c:v>
                </c:pt>
                <c:pt idx="100">
                  <c:v>3813010</c:v>
                </c:pt>
                <c:pt idx="101">
                  <c:v>3794190</c:v>
                </c:pt>
                <c:pt idx="102">
                  <c:v>3775420</c:v>
                </c:pt>
                <c:pt idx="103">
                  <c:v>3756820</c:v>
                </c:pt>
                <c:pt idx="104">
                  <c:v>3738430</c:v>
                </c:pt>
                <c:pt idx="105">
                  <c:v>3720300</c:v>
                </c:pt>
                <c:pt idx="106">
                  <c:v>3702200</c:v>
                </c:pt>
                <c:pt idx="107">
                  <c:v>3684150</c:v>
                </c:pt>
                <c:pt idx="108">
                  <c:v>3666190</c:v>
                </c:pt>
                <c:pt idx="109">
                  <c:v>3648380</c:v>
                </c:pt>
                <c:pt idx="110">
                  <c:v>3630760</c:v>
                </c:pt>
                <c:pt idx="111">
                  <c:v>3613420</c:v>
                </c:pt>
                <c:pt idx="112">
                  <c:v>3596390</c:v>
                </c:pt>
                <c:pt idx="113">
                  <c:v>3579760</c:v>
                </c:pt>
                <c:pt idx="114">
                  <c:v>3566600</c:v>
                </c:pt>
                <c:pt idx="115">
                  <c:v>3556600</c:v>
                </c:pt>
                <c:pt idx="116">
                  <c:v>3549500</c:v>
                </c:pt>
                <c:pt idx="117">
                  <c:v>3544980</c:v>
                </c:pt>
                <c:pt idx="118">
                  <c:v>3542770</c:v>
                </c:pt>
                <c:pt idx="119">
                  <c:v>3542600</c:v>
                </c:pt>
                <c:pt idx="120">
                  <c:v>3544190</c:v>
                </c:pt>
                <c:pt idx="121">
                  <c:v>3547280</c:v>
                </c:pt>
                <c:pt idx="122">
                  <c:v>3550650</c:v>
                </c:pt>
                <c:pt idx="123">
                  <c:v>3554140</c:v>
                </c:pt>
                <c:pt idx="124">
                  <c:v>3557720</c:v>
                </c:pt>
                <c:pt idx="125">
                  <c:v>3561340</c:v>
                </c:pt>
                <c:pt idx="126">
                  <c:v>3564990</c:v>
                </c:pt>
                <c:pt idx="127">
                  <c:v>3568670</c:v>
                </c:pt>
                <c:pt idx="128">
                  <c:v>3572420</c:v>
                </c:pt>
                <c:pt idx="129">
                  <c:v>3576280</c:v>
                </c:pt>
                <c:pt idx="130">
                  <c:v>3579020</c:v>
                </c:pt>
                <c:pt idx="131">
                  <c:v>3580850</c:v>
                </c:pt>
                <c:pt idx="132">
                  <c:v>3581950</c:v>
                </c:pt>
                <c:pt idx="133">
                  <c:v>3582460</c:v>
                </c:pt>
                <c:pt idx="134">
                  <c:v>3582540</c:v>
                </c:pt>
                <c:pt idx="135">
                  <c:v>3582300</c:v>
                </c:pt>
                <c:pt idx="136">
                  <c:v>3581870</c:v>
                </c:pt>
                <c:pt idx="137">
                  <c:v>3581330</c:v>
                </c:pt>
                <c:pt idx="138">
                  <c:v>3578300</c:v>
                </c:pt>
                <c:pt idx="139">
                  <c:v>3573140</c:v>
                </c:pt>
                <c:pt idx="140">
                  <c:v>3566180</c:v>
                </c:pt>
                <c:pt idx="141">
                  <c:v>3557680</c:v>
                </c:pt>
                <c:pt idx="142">
                  <c:v>3547870</c:v>
                </c:pt>
                <c:pt idx="143">
                  <c:v>3536950</c:v>
                </c:pt>
                <c:pt idx="144">
                  <c:v>3525070</c:v>
                </c:pt>
                <c:pt idx="145">
                  <c:v>3512390</c:v>
                </c:pt>
                <c:pt idx="146">
                  <c:v>3504150</c:v>
                </c:pt>
                <c:pt idx="147">
                  <c:v>3499830</c:v>
                </c:pt>
                <c:pt idx="148">
                  <c:v>3499030</c:v>
                </c:pt>
                <c:pt idx="149">
                  <c:v>3501340</c:v>
                </c:pt>
                <c:pt idx="150">
                  <c:v>3506430</c:v>
                </c:pt>
                <c:pt idx="151">
                  <c:v>3513970</c:v>
                </c:pt>
                <c:pt idx="152">
                  <c:v>3523750</c:v>
                </c:pt>
                <c:pt idx="153">
                  <c:v>3535500</c:v>
                </c:pt>
                <c:pt idx="154">
                  <c:v>3551890</c:v>
                </c:pt>
                <c:pt idx="155">
                  <c:v>3572390</c:v>
                </c:pt>
                <c:pt idx="156">
                  <c:v>3596520</c:v>
                </c:pt>
                <c:pt idx="157">
                  <c:v>3623850</c:v>
                </c:pt>
                <c:pt idx="158">
                  <c:v>3653990</c:v>
                </c:pt>
                <c:pt idx="159">
                  <c:v>3686560</c:v>
                </c:pt>
                <c:pt idx="160">
                  <c:v>3721270</c:v>
                </c:pt>
                <c:pt idx="161">
                  <c:v>3758080</c:v>
                </c:pt>
                <c:pt idx="162">
                  <c:v>3790730</c:v>
                </c:pt>
                <c:pt idx="163">
                  <c:v>3819660</c:v>
                </c:pt>
                <c:pt idx="164">
                  <c:v>3845200</c:v>
                </c:pt>
                <c:pt idx="165">
                  <c:v>3867640</c:v>
                </c:pt>
                <c:pt idx="166">
                  <c:v>3887190</c:v>
                </c:pt>
                <c:pt idx="167">
                  <c:v>3904000</c:v>
                </c:pt>
                <c:pt idx="168">
                  <c:v>3918230</c:v>
                </c:pt>
                <c:pt idx="169">
                  <c:v>3929930</c:v>
                </c:pt>
                <c:pt idx="170">
                  <c:v>3938170</c:v>
                </c:pt>
                <c:pt idx="171">
                  <c:v>3943100</c:v>
                </c:pt>
                <c:pt idx="172">
                  <c:v>3944950</c:v>
                </c:pt>
                <c:pt idx="173">
                  <c:v>3943900</c:v>
                </c:pt>
                <c:pt idx="174">
                  <c:v>3940190</c:v>
                </c:pt>
                <c:pt idx="175">
                  <c:v>3934050</c:v>
                </c:pt>
                <c:pt idx="176">
                  <c:v>3925710</c:v>
                </c:pt>
                <c:pt idx="177">
                  <c:v>3915370</c:v>
                </c:pt>
                <c:pt idx="178">
                  <c:v>3907310</c:v>
                </c:pt>
                <c:pt idx="179">
                  <c:v>3901240</c:v>
                </c:pt>
                <c:pt idx="180">
                  <c:v>3896900</c:v>
                </c:pt>
                <c:pt idx="181">
                  <c:v>3894090</c:v>
                </c:pt>
                <c:pt idx="182">
                  <c:v>3892660</c:v>
                </c:pt>
                <c:pt idx="183">
                  <c:v>3892480</c:v>
                </c:pt>
                <c:pt idx="184">
                  <c:v>3893430</c:v>
                </c:pt>
                <c:pt idx="185">
                  <c:v>3895420</c:v>
                </c:pt>
                <c:pt idx="186">
                  <c:v>3898900</c:v>
                </c:pt>
                <c:pt idx="187">
                  <c:v>3903760</c:v>
                </c:pt>
                <c:pt idx="188">
                  <c:v>3909890</c:v>
                </c:pt>
                <c:pt idx="189">
                  <c:v>3917210</c:v>
                </c:pt>
                <c:pt idx="190">
                  <c:v>3925670</c:v>
                </c:pt>
                <c:pt idx="191">
                  <c:v>3935200</c:v>
                </c:pt>
                <c:pt idx="192">
                  <c:v>3945760</c:v>
                </c:pt>
                <c:pt idx="193">
                  <c:v>3957300</c:v>
                </c:pt>
                <c:pt idx="194">
                  <c:v>3973550</c:v>
                </c:pt>
                <c:pt idx="195">
                  <c:v>3994020</c:v>
                </c:pt>
                <c:pt idx="196">
                  <c:v>4018260</c:v>
                </c:pt>
                <c:pt idx="197">
                  <c:v>4045900</c:v>
                </c:pt>
                <c:pt idx="198">
                  <c:v>4076550</c:v>
                </c:pt>
                <c:pt idx="199">
                  <c:v>4109890</c:v>
                </c:pt>
                <c:pt idx="200">
                  <c:v>4145600</c:v>
                </c:pt>
                <c:pt idx="201">
                  <c:v>4183430</c:v>
                </c:pt>
                <c:pt idx="202">
                  <c:v>4221290</c:v>
                </c:pt>
                <c:pt idx="203">
                  <c:v>4259190</c:v>
                </c:pt>
                <c:pt idx="204">
                  <c:v>4297130</c:v>
                </c:pt>
                <c:pt idx="205">
                  <c:v>4335090</c:v>
                </c:pt>
                <c:pt idx="206">
                  <c:v>4373060</c:v>
                </c:pt>
                <c:pt idx="207">
                  <c:v>4411000</c:v>
                </c:pt>
                <c:pt idx="208">
                  <c:v>4448890</c:v>
                </c:pt>
                <c:pt idx="209">
                  <c:v>4486710</c:v>
                </c:pt>
                <c:pt idx="210">
                  <c:v>4522160</c:v>
                </c:pt>
                <c:pt idx="211">
                  <c:v>4555460</c:v>
                </c:pt>
                <c:pt idx="212">
                  <c:v>4586800</c:v>
                </c:pt>
                <c:pt idx="213">
                  <c:v>4616370</c:v>
                </c:pt>
                <c:pt idx="214">
                  <c:v>4644290</c:v>
                </c:pt>
                <c:pt idx="215">
                  <c:v>4670710</c:v>
                </c:pt>
                <c:pt idx="216">
                  <c:v>4695690</c:v>
                </c:pt>
                <c:pt idx="217">
                  <c:v>4719360</c:v>
                </c:pt>
                <c:pt idx="218">
                  <c:v>4743970</c:v>
                </c:pt>
                <c:pt idx="219">
                  <c:v>4769330</c:v>
                </c:pt>
                <c:pt idx="220">
                  <c:v>4795250</c:v>
                </c:pt>
                <c:pt idx="221">
                  <c:v>4821540</c:v>
                </c:pt>
                <c:pt idx="222">
                  <c:v>4848010</c:v>
                </c:pt>
                <c:pt idx="223">
                  <c:v>4874490</c:v>
                </c:pt>
                <c:pt idx="224">
                  <c:v>4900810</c:v>
                </c:pt>
                <c:pt idx="225">
                  <c:v>4926830</c:v>
                </c:pt>
                <c:pt idx="226">
                  <c:v>4942970</c:v>
                </c:pt>
                <c:pt idx="227">
                  <c:v>4950210</c:v>
                </c:pt>
                <c:pt idx="228">
                  <c:v>4949380</c:v>
                </c:pt>
                <c:pt idx="229">
                  <c:v>4941190</c:v>
                </c:pt>
                <c:pt idx="230">
                  <c:v>4926270</c:v>
                </c:pt>
                <c:pt idx="231">
                  <c:v>4905100</c:v>
                </c:pt>
                <c:pt idx="232">
                  <c:v>4878150</c:v>
                </c:pt>
                <c:pt idx="233">
                  <c:v>4845790</c:v>
                </c:pt>
                <c:pt idx="234">
                  <c:v>4815190</c:v>
                </c:pt>
                <c:pt idx="235">
                  <c:v>4785950</c:v>
                </c:pt>
                <c:pt idx="236">
                  <c:v>4757840</c:v>
                </c:pt>
                <c:pt idx="237">
                  <c:v>4730720</c:v>
                </c:pt>
                <c:pt idx="238">
                  <c:v>4704600</c:v>
                </c:pt>
                <c:pt idx="239">
                  <c:v>4679550</c:v>
                </c:pt>
                <c:pt idx="240">
                  <c:v>4655690</c:v>
                </c:pt>
                <c:pt idx="241">
                  <c:v>4633170</c:v>
                </c:pt>
                <c:pt idx="242">
                  <c:v>4614420</c:v>
                </c:pt>
                <c:pt idx="243">
                  <c:v>4599370</c:v>
                </c:pt>
                <c:pt idx="244">
                  <c:v>4587890</c:v>
                </c:pt>
                <c:pt idx="245">
                  <c:v>4579830</c:v>
                </c:pt>
                <c:pt idx="246">
                  <c:v>4574990</c:v>
                </c:pt>
                <c:pt idx="247">
                  <c:v>4573180</c:v>
                </c:pt>
                <c:pt idx="248">
                  <c:v>4574190</c:v>
                </c:pt>
                <c:pt idx="249">
                  <c:v>4577810</c:v>
                </c:pt>
                <c:pt idx="250">
                  <c:v>4583650</c:v>
                </c:pt>
                <c:pt idx="251">
                  <c:v>4591450</c:v>
                </c:pt>
                <c:pt idx="252">
                  <c:v>4601000</c:v>
                </c:pt>
                <c:pt idx="253">
                  <c:v>4612090</c:v>
                </c:pt>
                <c:pt idx="254">
                  <c:v>4624570</c:v>
                </c:pt>
                <c:pt idx="255">
                  <c:v>4638320</c:v>
                </c:pt>
                <c:pt idx="256">
                  <c:v>4653230</c:v>
                </c:pt>
                <c:pt idx="257">
                  <c:v>4669210</c:v>
                </c:pt>
                <c:pt idx="258">
                  <c:v>4680560</c:v>
                </c:pt>
                <c:pt idx="259">
                  <c:v>4687920</c:v>
                </c:pt>
                <c:pt idx="260">
                  <c:v>4691880</c:v>
                </c:pt>
                <c:pt idx="261">
                  <c:v>4692880</c:v>
                </c:pt>
                <c:pt idx="262">
                  <c:v>4691330</c:v>
                </c:pt>
                <c:pt idx="263">
                  <c:v>4687570</c:v>
                </c:pt>
                <c:pt idx="264">
                  <c:v>4681860</c:v>
                </c:pt>
                <c:pt idx="265">
                  <c:v>4674450</c:v>
                </c:pt>
                <c:pt idx="266">
                  <c:v>4665540</c:v>
                </c:pt>
                <c:pt idx="267">
                  <c:v>4655330</c:v>
                </c:pt>
                <c:pt idx="268">
                  <c:v>4643950</c:v>
                </c:pt>
                <c:pt idx="269">
                  <c:v>4631530</c:v>
                </c:pt>
                <c:pt idx="270">
                  <c:v>4618210</c:v>
                </c:pt>
                <c:pt idx="271">
                  <c:v>4604110</c:v>
                </c:pt>
                <c:pt idx="272">
                  <c:v>4589330</c:v>
                </c:pt>
                <c:pt idx="273">
                  <c:v>4573970</c:v>
                </c:pt>
                <c:pt idx="274">
                  <c:v>4558820</c:v>
                </c:pt>
                <c:pt idx="275">
                  <c:v>4543870</c:v>
                </c:pt>
                <c:pt idx="276">
                  <c:v>4529130</c:v>
                </c:pt>
                <c:pt idx="277">
                  <c:v>4514570</c:v>
                </c:pt>
                <c:pt idx="278">
                  <c:v>4500180</c:v>
                </c:pt>
                <c:pt idx="279">
                  <c:v>4485980</c:v>
                </c:pt>
                <c:pt idx="280">
                  <c:v>4471940</c:v>
                </c:pt>
                <c:pt idx="281">
                  <c:v>4458050</c:v>
                </c:pt>
                <c:pt idx="282">
                  <c:v>4457150</c:v>
                </c:pt>
                <c:pt idx="283">
                  <c:v>4467610</c:v>
                </c:pt>
                <c:pt idx="284">
                  <c:v>4487970</c:v>
                </c:pt>
                <c:pt idx="285">
                  <c:v>4516990</c:v>
                </c:pt>
                <c:pt idx="286">
                  <c:v>4553560</c:v>
                </c:pt>
                <c:pt idx="287">
                  <c:v>4596720</c:v>
                </c:pt>
                <c:pt idx="288">
                  <c:v>4645630</c:v>
                </c:pt>
                <c:pt idx="289">
                  <c:v>4699540</c:v>
                </c:pt>
                <c:pt idx="290">
                  <c:v>4746530</c:v>
                </c:pt>
                <c:pt idx="291">
                  <c:v>4787410</c:v>
                </c:pt>
                <c:pt idx="292">
                  <c:v>4822910</c:v>
                </c:pt>
                <c:pt idx="293">
                  <c:v>4853670</c:v>
                </c:pt>
                <c:pt idx="294">
                  <c:v>4880240</c:v>
                </c:pt>
                <c:pt idx="295">
                  <c:v>4903120</c:v>
                </c:pt>
                <c:pt idx="296">
                  <c:v>4922760</c:v>
                </c:pt>
                <c:pt idx="297">
                  <c:v>4939500</c:v>
                </c:pt>
                <c:pt idx="298">
                  <c:v>4953880</c:v>
                </c:pt>
                <c:pt idx="299">
                  <c:v>4966170</c:v>
                </c:pt>
                <c:pt idx="300">
                  <c:v>4976600</c:v>
                </c:pt>
                <c:pt idx="301">
                  <c:v>4985380</c:v>
                </c:pt>
                <c:pt idx="302">
                  <c:v>4992690</c:v>
                </c:pt>
                <c:pt idx="303">
                  <c:v>4998690</c:v>
                </c:pt>
                <c:pt idx="304">
                  <c:v>5003550</c:v>
                </c:pt>
                <c:pt idx="305">
                  <c:v>5007350</c:v>
                </c:pt>
                <c:pt idx="306">
                  <c:v>5010470</c:v>
                </c:pt>
                <c:pt idx="307">
                  <c:v>5012960</c:v>
                </c:pt>
                <c:pt idx="308">
                  <c:v>5014860</c:v>
                </c:pt>
                <c:pt idx="309">
                  <c:v>5016260</c:v>
                </c:pt>
                <c:pt idx="310">
                  <c:v>5017200</c:v>
                </c:pt>
                <c:pt idx="311">
                  <c:v>5017700</c:v>
                </c:pt>
                <c:pt idx="312">
                  <c:v>5017820</c:v>
                </c:pt>
                <c:pt idx="313">
                  <c:v>5017580</c:v>
                </c:pt>
                <c:pt idx="314">
                  <c:v>5017400</c:v>
                </c:pt>
                <c:pt idx="315">
                  <c:v>5017260</c:v>
                </c:pt>
                <c:pt idx="316">
                  <c:v>5017130</c:v>
                </c:pt>
                <c:pt idx="317">
                  <c:v>5016980</c:v>
                </c:pt>
                <c:pt idx="318">
                  <c:v>5016820</c:v>
                </c:pt>
                <c:pt idx="319">
                  <c:v>5016620</c:v>
                </c:pt>
                <c:pt idx="320">
                  <c:v>5016370</c:v>
                </c:pt>
                <c:pt idx="321">
                  <c:v>5016060</c:v>
                </c:pt>
                <c:pt idx="322">
                  <c:v>5015450</c:v>
                </c:pt>
                <c:pt idx="323">
                  <c:v>5014590</c:v>
                </c:pt>
                <c:pt idx="324">
                  <c:v>5013500</c:v>
                </c:pt>
                <c:pt idx="325">
                  <c:v>5012190</c:v>
                </c:pt>
                <c:pt idx="326">
                  <c:v>5010720</c:v>
                </c:pt>
                <c:pt idx="327">
                  <c:v>5009100</c:v>
                </c:pt>
                <c:pt idx="328">
                  <c:v>5007340</c:v>
                </c:pt>
                <c:pt idx="329">
                  <c:v>5005480</c:v>
                </c:pt>
                <c:pt idx="330">
                  <c:v>5003710</c:v>
                </c:pt>
                <c:pt idx="331">
                  <c:v>5002010</c:v>
                </c:pt>
                <c:pt idx="332">
                  <c:v>5000390</c:v>
                </c:pt>
                <c:pt idx="333">
                  <c:v>4998830</c:v>
                </c:pt>
                <c:pt idx="334">
                  <c:v>4997360</c:v>
                </c:pt>
                <c:pt idx="335">
                  <c:v>4995950</c:v>
                </c:pt>
                <c:pt idx="336">
                  <c:v>4994590</c:v>
                </c:pt>
                <c:pt idx="337">
                  <c:v>4993280</c:v>
                </c:pt>
                <c:pt idx="338">
                  <c:v>4991900</c:v>
                </c:pt>
                <c:pt idx="339">
                  <c:v>4990450</c:v>
                </c:pt>
                <c:pt idx="340">
                  <c:v>4988940</c:v>
                </c:pt>
                <c:pt idx="341">
                  <c:v>4987390</c:v>
                </c:pt>
                <c:pt idx="342">
                  <c:v>4985780</c:v>
                </c:pt>
                <c:pt idx="343">
                  <c:v>4984130</c:v>
                </c:pt>
                <c:pt idx="344">
                  <c:v>4982450</c:v>
                </c:pt>
                <c:pt idx="345">
                  <c:v>4980740</c:v>
                </c:pt>
                <c:pt idx="346">
                  <c:v>4979010</c:v>
                </c:pt>
                <c:pt idx="347">
                  <c:v>4977250</c:v>
                </c:pt>
                <c:pt idx="348">
                  <c:v>4975480</c:v>
                </c:pt>
                <c:pt idx="349">
                  <c:v>4973690</c:v>
                </c:pt>
                <c:pt idx="350">
                  <c:v>4971900</c:v>
                </c:pt>
                <c:pt idx="351">
                  <c:v>4970100</c:v>
                </c:pt>
                <c:pt idx="352">
                  <c:v>4968270</c:v>
                </c:pt>
                <c:pt idx="353">
                  <c:v>4966430</c:v>
                </c:pt>
                <c:pt idx="354">
                  <c:v>4964450</c:v>
                </c:pt>
                <c:pt idx="355">
                  <c:v>4962310</c:v>
                </c:pt>
                <c:pt idx="356">
                  <c:v>4960060</c:v>
                </c:pt>
                <c:pt idx="357">
                  <c:v>4957700</c:v>
                </c:pt>
                <c:pt idx="358">
                  <c:v>4955260</c:v>
                </c:pt>
                <c:pt idx="359">
                  <c:v>4952720</c:v>
                </c:pt>
                <c:pt idx="360">
                  <c:v>4950130</c:v>
                </c:pt>
                <c:pt idx="361">
                  <c:v>4947470</c:v>
                </c:pt>
                <c:pt idx="362">
                  <c:v>4944650</c:v>
                </c:pt>
                <c:pt idx="363">
                  <c:v>4941670</c:v>
                </c:pt>
                <c:pt idx="364">
                  <c:v>4938570</c:v>
                </c:pt>
                <c:pt idx="365">
                  <c:v>4935350</c:v>
                </c:pt>
                <c:pt idx="366">
                  <c:v>4932040</c:v>
                </c:pt>
                <c:pt idx="367">
                  <c:v>4928630</c:v>
                </c:pt>
                <c:pt idx="368">
                  <c:v>4925150</c:v>
                </c:pt>
                <c:pt idx="369">
                  <c:v>4921600</c:v>
                </c:pt>
                <c:pt idx="370">
                  <c:v>4918130</c:v>
                </c:pt>
                <c:pt idx="371">
                  <c:v>4914700</c:v>
                </c:pt>
                <c:pt idx="372">
                  <c:v>4911340</c:v>
                </c:pt>
                <c:pt idx="373">
                  <c:v>4908010</c:v>
                </c:pt>
                <c:pt idx="374">
                  <c:v>4904720</c:v>
                </c:pt>
                <c:pt idx="375">
                  <c:v>4901480</c:v>
                </c:pt>
                <c:pt idx="376">
                  <c:v>4898270</c:v>
                </c:pt>
                <c:pt idx="377">
                  <c:v>4895080</c:v>
                </c:pt>
                <c:pt idx="378">
                  <c:v>4891690</c:v>
                </c:pt>
                <c:pt idx="379">
                  <c:v>4888100</c:v>
                </c:pt>
                <c:pt idx="380">
                  <c:v>4884350</c:v>
                </c:pt>
                <c:pt idx="381">
                  <c:v>4880490</c:v>
                </c:pt>
                <c:pt idx="382">
                  <c:v>4876500</c:v>
                </c:pt>
                <c:pt idx="383">
                  <c:v>4872410</c:v>
                </c:pt>
                <c:pt idx="384">
                  <c:v>4868250</c:v>
                </c:pt>
                <c:pt idx="385">
                  <c:v>4864010</c:v>
                </c:pt>
                <c:pt idx="386">
                  <c:v>4859880</c:v>
                </c:pt>
                <c:pt idx="387">
                  <c:v>4855830</c:v>
                </c:pt>
                <c:pt idx="388">
                  <c:v>4851870</c:v>
                </c:pt>
                <c:pt idx="389">
                  <c:v>4847990</c:v>
                </c:pt>
                <c:pt idx="390">
                  <c:v>4844170</c:v>
                </c:pt>
                <c:pt idx="391">
                  <c:v>4840420</c:v>
                </c:pt>
                <c:pt idx="392">
                  <c:v>4836720</c:v>
                </c:pt>
                <c:pt idx="393">
                  <c:v>4833070</c:v>
                </c:pt>
                <c:pt idx="394">
                  <c:v>4829270</c:v>
                </c:pt>
                <c:pt idx="395">
                  <c:v>4825330</c:v>
                </c:pt>
                <c:pt idx="396">
                  <c:v>4821270</c:v>
                </c:pt>
                <c:pt idx="397">
                  <c:v>4817120</c:v>
                </c:pt>
                <c:pt idx="398">
                  <c:v>4812890</c:v>
                </c:pt>
                <c:pt idx="399">
                  <c:v>4808580</c:v>
                </c:pt>
                <c:pt idx="400">
                  <c:v>4804220</c:v>
                </c:pt>
                <c:pt idx="401">
                  <c:v>4799810</c:v>
                </c:pt>
                <c:pt idx="402">
                  <c:v>4795840</c:v>
                </c:pt>
                <c:pt idx="403">
                  <c:v>4792270</c:v>
                </c:pt>
                <c:pt idx="404">
                  <c:v>4789040</c:v>
                </c:pt>
                <c:pt idx="405">
                  <c:v>4786110</c:v>
                </c:pt>
                <c:pt idx="406">
                  <c:v>4783450</c:v>
                </c:pt>
                <c:pt idx="407">
                  <c:v>4781000</c:v>
                </c:pt>
                <c:pt idx="408">
                  <c:v>4778740</c:v>
                </c:pt>
                <c:pt idx="409">
                  <c:v>4776620</c:v>
                </c:pt>
                <c:pt idx="410">
                  <c:v>4774670</c:v>
                </c:pt>
                <c:pt idx="411">
                  <c:v>4772850</c:v>
                </c:pt>
                <c:pt idx="412">
                  <c:v>4771140</c:v>
                </c:pt>
                <c:pt idx="413">
                  <c:v>4769510</c:v>
                </c:pt>
                <c:pt idx="414">
                  <c:v>4767940</c:v>
                </c:pt>
                <c:pt idx="415">
                  <c:v>4766410</c:v>
                </c:pt>
                <c:pt idx="416">
                  <c:v>4764910</c:v>
                </c:pt>
                <c:pt idx="417">
                  <c:v>4763430</c:v>
                </c:pt>
                <c:pt idx="418">
                  <c:v>4761950</c:v>
                </c:pt>
                <c:pt idx="419">
                  <c:v>4760460</c:v>
                </c:pt>
                <c:pt idx="420">
                  <c:v>4758980</c:v>
                </c:pt>
                <c:pt idx="421">
                  <c:v>4757490</c:v>
                </c:pt>
                <c:pt idx="422">
                  <c:v>4756000</c:v>
                </c:pt>
                <c:pt idx="423">
                  <c:v>4754490</c:v>
                </c:pt>
                <c:pt idx="424">
                  <c:v>4753000</c:v>
                </c:pt>
                <c:pt idx="425">
                  <c:v>4751500</c:v>
                </c:pt>
                <c:pt idx="426">
                  <c:v>4750150</c:v>
                </c:pt>
                <c:pt idx="427">
                  <c:v>4748930</c:v>
                </c:pt>
                <c:pt idx="428">
                  <c:v>4747840</c:v>
                </c:pt>
                <c:pt idx="429">
                  <c:v>4746850</c:v>
                </c:pt>
                <c:pt idx="430">
                  <c:v>4745950</c:v>
                </c:pt>
                <c:pt idx="431">
                  <c:v>4745140</c:v>
                </c:pt>
                <c:pt idx="432">
                  <c:v>4744390</c:v>
                </c:pt>
                <c:pt idx="433">
                  <c:v>4743730</c:v>
                </c:pt>
                <c:pt idx="434">
                  <c:v>4742980</c:v>
                </c:pt>
                <c:pt idx="435">
                  <c:v>4742150</c:v>
                </c:pt>
                <c:pt idx="436">
                  <c:v>4741280</c:v>
                </c:pt>
                <c:pt idx="437">
                  <c:v>4740380</c:v>
                </c:pt>
                <c:pt idx="438">
                  <c:v>4739440</c:v>
                </c:pt>
                <c:pt idx="439">
                  <c:v>4738470</c:v>
                </c:pt>
                <c:pt idx="440">
                  <c:v>4737500</c:v>
                </c:pt>
                <c:pt idx="441">
                  <c:v>4736520</c:v>
                </c:pt>
                <c:pt idx="442">
                  <c:v>4735520</c:v>
                </c:pt>
                <c:pt idx="443">
                  <c:v>4734540</c:v>
                </c:pt>
                <c:pt idx="444">
                  <c:v>4733550</c:v>
                </c:pt>
                <c:pt idx="445">
                  <c:v>4732560</c:v>
                </c:pt>
                <c:pt idx="446">
                  <c:v>4731600</c:v>
                </c:pt>
                <c:pt idx="447">
                  <c:v>4730650</c:v>
                </c:pt>
                <c:pt idx="448">
                  <c:v>4729730</c:v>
                </c:pt>
                <c:pt idx="449">
                  <c:v>4728820</c:v>
                </c:pt>
                <c:pt idx="450">
                  <c:v>4727950</c:v>
                </c:pt>
                <c:pt idx="451">
                  <c:v>4727110</c:v>
                </c:pt>
                <c:pt idx="452">
                  <c:v>4726280</c:v>
                </c:pt>
                <c:pt idx="453">
                  <c:v>4725500</c:v>
                </c:pt>
                <c:pt idx="454">
                  <c:v>4724750</c:v>
                </c:pt>
                <c:pt idx="455">
                  <c:v>4724040</c:v>
                </c:pt>
                <c:pt idx="456">
                  <c:v>4723360</c:v>
                </c:pt>
                <c:pt idx="457">
                  <c:v>4722720</c:v>
                </c:pt>
                <c:pt idx="458">
                  <c:v>4722120</c:v>
                </c:pt>
                <c:pt idx="459">
                  <c:v>4721560</c:v>
                </c:pt>
                <c:pt idx="460">
                  <c:v>4721050</c:v>
                </c:pt>
                <c:pt idx="461">
                  <c:v>4720580</c:v>
                </c:pt>
                <c:pt idx="462">
                  <c:v>4720160</c:v>
                </c:pt>
                <c:pt idx="463">
                  <c:v>4719770</c:v>
                </c:pt>
                <c:pt idx="464">
                  <c:v>4719430</c:v>
                </c:pt>
                <c:pt idx="465">
                  <c:v>4719130</c:v>
                </c:pt>
                <c:pt idx="466">
                  <c:v>4718910</c:v>
                </c:pt>
                <c:pt idx="467">
                  <c:v>4718750</c:v>
                </c:pt>
                <c:pt idx="468">
                  <c:v>4718650</c:v>
                </c:pt>
                <c:pt idx="469">
                  <c:v>4718600</c:v>
                </c:pt>
                <c:pt idx="470">
                  <c:v>4718610</c:v>
                </c:pt>
                <c:pt idx="471">
                  <c:v>4718670</c:v>
                </c:pt>
                <c:pt idx="472">
                  <c:v>4718790</c:v>
                </c:pt>
                <c:pt idx="473">
                  <c:v>4718950</c:v>
                </c:pt>
                <c:pt idx="474">
                  <c:v>4719170</c:v>
                </c:pt>
                <c:pt idx="475">
                  <c:v>4719460</c:v>
                </c:pt>
                <c:pt idx="476">
                  <c:v>4719790</c:v>
                </c:pt>
                <c:pt idx="477">
                  <c:v>4720170</c:v>
                </c:pt>
                <c:pt idx="478">
                  <c:v>4720610</c:v>
                </c:pt>
                <c:pt idx="479">
                  <c:v>4721080</c:v>
                </c:pt>
                <c:pt idx="480">
                  <c:v>4721610</c:v>
                </c:pt>
                <c:pt idx="481">
                  <c:v>4722160</c:v>
                </c:pt>
                <c:pt idx="482">
                  <c:v>4722770</c:v>
                </c:pt>
                <c:pt idx="483">
                  <c:v>4723430</c:v>
                </c:pt>
                <c:pt idx="484">
                  <c:v>4724140</c:v>
                </c:pt>
                <c:pt idx="485">
                  <c:v>4724890</c:v>
                </c:pt>
                <c:pt idx="486">
                  <c:v>4725700</c:v>
                </c:pt>
                <c:pt idx="487">
                  <c:v>4726550</c:v>
                </c:pt>
                <c:pt idx="488">
                  <c:v>4727450</c:v>
                </c:pt>
                <c:pt idx="489">
                  <c:v>4728410</c:v>
                </c:pt>
                <c:pt idx="490">
                  <c:v>4729380</c:v>
                </c:pt>
                <c:pt idx="491">
                  <c:v>4730390</c:v>
                </c:pt>
                <c:pt idx="492">
                  <c:v>4731420</c:v>
                </c:pt>
                <c:pt idx="493">
                  <c:v>4732490</c:v>
                </c:pt>
                <c:pt idx="494">
                  <c:v>4733580</c:v>
                </c:pt>
                <c:pt idx="495">
                  <c:v>4734730</c:v>
                </c:pt>
                <c:pt idx="496">
                  <c:v>4735910</c:v>
                </c:pt>
                <c:pt idx="497">
                  <c:v>4737130</c:v>
                </c:pt>
                <c:pt idx="498">
                  <c:v>4738400</c:v>
                </c:pt>
                <c:pt idx="499">
                  <c:v>4739700</c:v>
                </c:pt>
                <c:pt idx="500">
                  <c:v>4741050</c:v>
                </c:pt>
                <c:pt idx="501">
                  <c:v>4742450</c:v>
                </c:pt>
                <c:pt idx="502">
                  <c:v>4743890</c:v>
                </c:pt>
                <c:pt idx="503">
                  <c:v>4745380</c:v>
                </c:pt>
                <c:pt idx="504">
                  <c:v>4746900</c:v>
                </c:pt>
                <c:pt idx="505">
                  <c:v>4748480</c:v>
                </c:pt>
                <c:pt idx="506">
                  <c:v>4750110</c:v>
                </c:pt>
                <c:pt idx="507">
                  <c:v>4751810</c:v>
                </c:pt>
                <c:pt idx="508">
                  <c:v>4753570</c:v>
                </c:pt>
                <c:pt idx="509">
                  <c:v>4755380</c:v>
                </c:pt>
                <c:pt idx="510">
                  <c:v>4757260</c:v>
                </c:pt>
                <c:pt idx="511">
                  <c:v>4759180</c:v>
                </c:pt>
                <c:pt idx="512">
                  <c:v>4761150</c:v>
                </c:pt>
                <c:pt idx="513">
                  <c:v>4763180</c:v>
                </c:pt>
                <c:pt idx="514">
                  <c:v>4765230</c:v>
                </c:pt>
                <c:pt idx="515">
                  <c:v>4767310</c:v>
                </c:pt>
                <c:pt idx="516">
                  <c:v>4769420</c:v>
                </c:pt>
                <c:pt idx="517">
                  <c:v>4771560</c:v>
                </c:pt>
                <c:pt idx="518">
                  <c:v>4773730</c:v>
                </c:pt>
                <c:pt idx="519">
                  <c:v>4775950</c:v>
                </c:pt>
                <c:pt idx="520">
                  <c:v>4778180</c:v>
                </c:pt>
                <c:pt idx="521">
                  <c:v>4780460</c:v>
                </c:pt>
                <c:pt idx="522">
                  <c:v>4782780</c:v>
                </c:pt>
                <c:pt idx="523">
                  <c:v>4785120</c:v>
                </c:pt>
                <c:pt idx="524">
                  <c:v>4787510</c:v>
                </c:pt>
                <c:pt idx="525">
                  <c:v>4789930</c:v>
                </c:pt>
                <c:pt idx="526">
                  <c:v>4792400</c:v>
                </c:pt>
                <c:pt idx="527">
                  <c:v>4794900</c:v>
                </c:pt>
                <c:pt idx="528">
                  <c:v>4797430</c:v>
                </c:pt>
                <c:pt idx="529">
                  <c:v>4800020</c:v>
                </c:pt>
                <c:pt idx="530">
                  <c:v>4802640</c:v>
                </c:pt>
                <c:pt idx="531">
                  <c:v>4805330</c:v>
                </c:pt>
                <c:pt idx="532">
                  <c:v>4808060</c:v>
                </c:pt>
                <c:pt idx="533">
                  <c:v>4810840</c:v>
                </c:pt>
                <c:pt idx="534">
                  <c:v>4813670</c:v>
                </c:pt>
                <c:pt idx="535">
                  <c:v>4816550</c:v>
                </c:pt>
                <c:pt idx="536">
                  <c:v>4819470</c:v>
                </c:pt>
                <c:pt idx="537">
                  <c:v>4822430</c:v>
                </c:pt>
                <c:pt idx="538">
                  <c:v>4825420</c:v>
                </c:pt>
                <c:pt idx="539">
                  <c:v>4828430</c:v>
                </c:pt>
                <c:pt idx="540">
                  <c:v>4831470</c:v>
                </c:pt>
                <c:pt idx="541">
                  <c:v>4834530</c:v>
                </c:pt>
                <c:pt idx="542">
                  <c:v>4837620</c:v>
                </c:pt>
                <c:pt idx="543">
                  <c:v>4840740</c:v>
                </c:pt>
                <c:pt idx="544">
                  <c:v>4843880</c:v>
                </c:pt>
                <c:pt idx="545">
                  <c:v>4847060</c:v>
                </c:pt>
                <c:pt idx="546">
                  <c:v>4850280</c:v>
                </c:pt>
                <c:pt idx="547">
                  <c:v>4853520</c:v>
                </c:pt>
                <c:pt idx="548">
                  <c:v>4856790</c:v>
                </c:pt>
                <c:pt idx="549">
                  <c:v>4860100</c:v>
                </c:pt>
                <c:pt idx="550">
                  <c:v>4863430</c:v>
                </c:pt>
                <c:pt idx="551">
                  <c:v>4866810</c:v>
                </c:pt>
                <c:pt idx="552">
                  <c:v>4870210</c:v>
                </c:pt>
                <c:pt idx="553">
                  <c:v>4873650</c:v>
                </c:pt>
                <c:pt idx="554">
                  <c:v>4877140</c:v>
                </c:pt>
                <c:pt idx="555">
                  <c:v>4880680</c:v>
                </c:pt>
                <c:pt idx="556">
                  <c:v>4884250</c:v>
                </c:pt>
                <c:pt idx="557">
                  <c:v>4887870</c:v>
                </c:pt>
                <c:pt idx="558">
                  <c:v>4891540</c:v>
                </c:pt>
                <c:pt idx="559">
                  <c:v>4895230</c:v>
                </c:pt>
                <c:pt idx="560">
                  <c:v>4898970</c:v>
                </c:pt>
              </c:numCache>
            </c:numRef>
          </c:yVal>
          <c:smooth val="1"/>
        </c:ser>
        <c:ser>
          <c:idx val="1"/>
          <c:order val="1"/>
          <c:tx>
            <c:strRef>
              <c:f>Employment!$AF$2</c:f>
              <c:strCache>
                <c:ptCount val="1"/>
                <c:pt idx="0">
                  <c:v>S-PHEV</c:v>
                </c:pt>
              </c:strCache>
            </c:strRef>
          </c:tx>
          <c:spPr>
            <a:ln w="19050" cap="rnd">
              <a:solidFill>
                <a:schemeClr val="accent2"/>
              </a:solidFill>
              <a:round/>
            </a:ln>
            <a:effectLst/>
          </c:spPr>
          <c:marker>
            <c:symbol val="none"/>
          </c:marker>
          <c:xVal>
            <c:numRef>
              <c:f>Employment!$A$3:$A$563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Employment!$AF$3:$AF$563</c:f>
              <c:numCache>
                <c:formatCode>0.00E+00</c:formatCode>
                <c:ptCount val="561"/>
                <c:pt idx="0">
                  <c:v>5417360</c:v>
                </c:pt>
                <c:pt idx="1">
                  <c:v>5422730</c:v>
                </c:pt>
                <c:pt idx="2">
                  <c:v>5423580</c:v>
                </c:pt>
                <c:pt idx="3">
                  <c:v>5420250</c:v>
                </c:pt>
                <c:pt idx="4">
                  <c:v>5413150</c:v>
                </c:pt>
                <c:pt idx="5">
                  <c:v>5402690</c:v>
                </c:pt>
                <c:pt idx="6">
                  <c:v>5389300</c:v>
                </c:pt>
                <c:pt idx="7">
                  <c:v>5373430</c:v>
                </c:pt>
                <c:pt idx="8">
                  <c:v>5355530</c:v>
                </c:pt>
                <c:pt idx="9">
                  <c:v>5336010</c:v>
                </c:pt>
                <c:pt idx="10">
                  <c:v>5310400</c:v>
                </c:pt>
                <c:pt idx="11">
                  <c:v>5279710</c:v>
                </c:pt>
                <c:pt idx="12">
                  <c:v>5244720</c:v>
                </c:pt>
                <c:pt idx="13">
                  <c:v>5206040</c:v>
                </c:pt>
                <c:pt idx="14">
                  <c:v>5164080</c:v>
                </c:pt>
                <c:pt idx="15">
                  <c:v>5119180</c:v>
                </c:pt>
                <c:pt idx="16">
                  <c:v>5071500</c:v>
                </c:pt>
                <c:pt idx="17">
                  <c:v>5021200</c:v>
                </c:pt>
                <c:pt idx="18">
                  <c:v>4969890</c:v>
                </c:pt>
                <c:pt idx="19">
                  <c:v>4917410</c:v>
                </c:pt>
                <c:pt idx="20">
                  <c:v>4863790</c:v>
                </c:pt>
                <c:pt idx="21">
                  <c:v>4809200</c:v>
                </c:pt>
                <c:pt idx="22">
                  <c:v>4753920</c:v>
                </c:pt>
                <c:pt idx="23">
                  <c:v>4698270</c:v>
                </c:pt>
                <c:pt idx="24">
                  <c:v>4642690</c:v>
                </c:pt>
                <c:pt idx="25">
                  <c:v>4587610</c:v>
                </c:pt>
                <c:pt idx="26">
                  <c:v>4534250</c:v>
                </c:pt>
                <c:pt idx="27">
                  <c:v>4482960</c:v>
                </c:pt>
                <c:pt idx="28">
                  <c:v>4434060</c:v>
                </c:pt>
                <c:pt idx="29">
                  <c:v>4387810</c:v>
                </c:pt>
                <c:pt idx="30">
                  <c:v>4344370</c:v>
                </c:pt>
                <c:pt idx="31">
                  <c:v>4303940</c:v>
                </c:pt>
                <c:pt idx="32">
                  <c:v>4266640</c:v>
                </c:pt>
                <c:pt idx="33">
                  <c:v>4232570</c:v>
                </c:pt>
                <c:pt idx="34">
                  <c:v>4202650</c:v>
                </c:pt>
                <c:pt idx="35">
                  <c:v>4176840</c:v>
                </c:pt>
                <c:pt idx="36">
                  <c:v>4154990</c:v>
                </c:pt>
                <c:pt idx="37">
                  <c:v>4136860</c:v>
                </c:pt>
                <c:pt idx="38">
                  <c:v>4122170</c:v>
                </c:pt>
                <c:pt idx="39">
                  <c:v>4110570</c:v>
                </c:pt>
                <c:pt idx="40">
                  <c:v>4101680</c:v>
                </c:pt>
                <c:pt idx="41">
                  <c:v>4095120</c:v>
                </c:pt>
                <c:pt idx="42">
                  <c:v>4084760</c:v>
                </c:pt>
                <c:pt idx="43">
                  <c:v>4070880</c:v>
                </c:pt>
                <c:pt idx="44">
                  <c:v>4053710</c:v>
                </c:pt>
                <c:pt idx="45">
                  <c:v>4033510</c:v>
                </c:pt>
                <c:pt idx="46">
                  <c:v>4010500</c:v>
                </c:pt>
                <c:pt idx="47">
                  <c:v>3984870</c:v>
                </c:pt>
                <c:pt idx="48">
                  <c:v>3956820</c:v>
                </c:pt>
                <c:pt idx="49">
                  <c:v>3926540</c:v>
                </c:pt>
                <c:pt idx="50">
                  <c:v>3901500</c:v>
                </c:pt>
                <c:pt idx="51">
                  <c:v>3881030</c:v>
                </c:pt>
                <c:pt idx="52">
                  <c:v>3864490</c:v>
                </c:pt>
                <c:pt idx="53">
                  <c:v>3851370</c:v>
                </c:pt>
                <c:pt idx="54">
                  <c:v>3841180</c:v>
                </c:pt>
                <c:pt idx="55">
                  <c:v>3833510</c:v>
                </c:pt>
                <c:pt idx="56">
                  <c:v>3828000</c:v>
                </c:pt>
                <c:pt idx="57">
                  <c:v>3824310</c:v>
                </c:pt>
                <c:pt idx="58">
                  <c:v>3820780</c:v>
                </c:pt>
                <c:pt idx="59">
                  <c:v>3817310</c:v>
                </c:pt>
                <c:pt idx="60">
                  <c:v>3813830</c:v>
                </c:pt>
                <c:pt idx="61">
                  <c:v>3810340</c:v>
                </c:pt>
                <c:pt idx="62">
                  <c:v>3806820</c:v>
                </c:pt>
                <c:pt idx="63">
                  <c:v>3803280</c:v>
                </c:pt>
                <c:pt idx="64">
                  <c:v>3799750</c:v>
                </c:pt>
                <c:pt idx="65">
                  <c:v>3796260</c:v>
                </c:pt>
                <c:pt idx="66">
                  <c:v>3794820</c:v>
                </c:pt>
                <c:pt idx="67">
                  <c:v>3795250</c:v>
                </c:pt>
                <c:pt idx="68">
                  <c:v>3797360</c:v>
                </c:pt>
                <c:pt idx="69">
                  <c:v>3801010</c:v>
                </c:pt>
                <c:pt idx="70">
                  <c:v>3806010</c:v>
                </c:pt>
                <c:pt idx="71">
                  <c:v>3812200</c:v>
                </c:pt>
                <c:pt idx="72">
                  <c:v>3819430</c:v>
                </c:pt>
                <c:pt idx="73">
                  <c:v>3827590</c:v>
                </c:pt>
                <c:pt idx="74">
                  <c:v>3838010</c:v>
                </c:pt>
                <c:pt idx="75">
                  <c:v>3850390</c:v>
                </c:pt>
                <c:pt idx="76">
                  <c:v>3864470</c:v>
                </c:pt>
                <c:pt idx="77">
                  <c:v>3879960</c:v>
                </c:pt>
                <c:pt idx="78">
                  <c:v>3896580</c:v>
                </c:pt>
                <c:pt idx="79">
                  <c:v>3914080</c:v>
                </c:pt>
                <c:pt idx="80">
                  <c:v>3932210</c:v>
                </c:pt>
                <c:pt idx="81">
                  <c:v>3950750</c:v>
                </c:pt>
                <c:pt idx="82">
                  <c:v>3965340</c:v>
                </c:pt>
                <c:pt idx="83">
                  <c:v>3976270</c:v>
                </c:pt>
                <c:pt idx="84">
                  <c:v>3983750</c:v>
                </c:pt>
                <c:pt idx="85">
                  <c:v>3988020</c:v>
                </c:pt>
                <c:pt idx="86">
                  <c:v>3989250</c:v>
                </c:pt>
                <c:pt idx="87">
                  <c:v>3987610</c:v>
                </c:pt>
                <c:pt idx="88">
                  <c:v>3983220</c:v>
                </c:pt>
                <c:pt idx="89">
                  <c:v>3976190</c:v>
                </c:pt>
                <c:pt idx="90">
                  <c:v>3967490</c:v>
                </c:pt>
                <c:pt idx="91">
                  <c:v>3957110</c:v>
                </c:pt>
                <c:pt idx="92">
                  <c:v>3945140</c:v>
                </c:pt>
                <c:pt idx="93">
                  <c:v>3931710</c:v>
                </c:pt>
                <c:pt idx="94">
                  <c:v>3917040</c:v>
                </c:pt>
                <c:pt idx="95">
                  <c:v>3901350</c:v>
                </c:pt>
                <c:pt idx="96">
                  <c:v>3884930</c:v>
                </c:pt>
                <c:pt idx="97">
                  <c:v>3868030</c:v>
                </c:pt>
                <c:pt idx="98">
                  <c:v>3850180</c:v>
                </c:pt>
                <c:pt idx="99">
                  <c:v>3831750</c:v>
                </c:pt>
                <c:pt idx="100">
                  <c:v>3813010</c:v>
                </c:pt>
                <c:pt idx="101">
                  <c:v>3794190</c:v>
                </c:pt>
                <c:pt idx="102">
                  <c:v>3775420</c:v>
                </c:pt>
                <c:pt idx="103">
                  <c:v>3756820</c:v>
                </c:pt>
                <c:pt idx="104">
                  <c:v>3738430</c:v>
                </c:pt>
                <c:pt idx="105">
                  <c:v>3720300</c:v>
                </c:pt>
                <c:pt idx="106">
                  <c:v>3702200</c:v>
                </c:pt>
                <c:pt idx="107">
                  <c:v>3684150</c:v>
                </c:pt>
                <c:pt idx="108">
                  <c:v>3666190</c:v>
                </c:pt>
                <c:pt idx="109">
                  <c:v>3648380</c:v>
                </c:pt>
                <c:pt idx="110">
                  <c:v>3630760</c:v>
                </c:pt>
                <c:pt idx="111">
                  <c:v>3613420</c:v>
                </c:pt>
                <c:pt idx="112">
                  <c:v>3596390</c:v>
                </c:pt>
                <c:pt idx="113">
                  <c:v>3579760</c:v>
                </c:pt>
                <c:pt idx="114">
                  <c:v>3566600</c:v>
                </c:pt>
                <c:pt idx="115">
                  <c:v>3556600</c:v>
                </c:pt>
                <c:pt idx="116">
                  <c:v>3549500</c:v>
                </c:pt>
                <c:pt idx="117">
                  <c:v>3544980</c:v>
                </c:pt>
                <c:pt idx="118">
                  <c:v>3542770</c:v>
                </c:pt>
                <c:pt idx="119">
                  <c:v>3542600</c:v>
                </c:pt>
                <c:pt idx="120">
                  <c:v>3544190</c:v>
                </c:pt>
                <c:pt idx="121">
                  <c:v>3547280</c:v>
                </c:pt>
                <c:pt idx="122">
                  <c:v>3550650</c:v>
                </c:pt>
                <c:pt idx="123">
                  <c:v>3554140</c:v>
                </c:pt>
                <c:pt idx="124">
                  <c:v>3557720</c:v>
                </c:pt>
                <c:pt idx="125">
                  <c:v>3561340</c:v>
                </c:pt>
                <c:pt idx="126">
                  <c:v>3564990</c:v>
                </c:pt>
                <c:pt idx="127">
                  <c:v>3568670</c:v>
                </c:pt>
                <c:pt idx="128">
                  <c:v>3572420</c:v>
                </c:pt>
                <c:pt idx="129">
                  <c:v>3576280</c:v>
                </c:pt>
                <c:pt idx="130">
                  <c:v>3579020</c:v>
                </c:pt>
                <c:pt idx="131">
                  <c:v>3580850</c:v>
                </c:pt>
                <c:pt idx="132">
                  <c:v>3581950</c:v>
                </c:pt>
                <c:pt idx="133">
                  <c:v>3582460</c:v>
                </c:pt>
                <c:pt idx="134">
                  <c:v>3582540</c:v>
                </c:pt>
                <c:pt idx="135">
                  <c:v>3582300</c:v>
                </c:pt>
                <c:pt idx="136">
                  <c:v>3581870</c:v>
                </c:pt>
                <c:pt idx="137">
                  <c:v>3581330</c:v>
                </c:pt>
                <c:pt idx="138">
                  <c:v>3578300</c:v>
                </c:pt>
                <c:pt idx="139">
                  <c:v>3573140</c:v>
                </c:pt>
                <c:pt idx="140">
                  <c:v>3566180</c:v>
                </c:pt>
                <c:pt idx="141">
                  <c:v>3557680</c:v>
                </c:pt>
                <c:pt idx="142">
                  <c:v>3547870</c:v>
                </c:pt>
                <c:pt idx="143">
                  <c:v>3536950</c:v>
                </c:pt>
                <c:pt idx="144">
                  <c:v>3525070</c:v>
                </c:pt>
                <c:pt idx="145">
                  <c:v>3512390</c:v>
                </c:pt>
                <c:pt idx="146">
                  <c:v>3504150</c:v>
                </c:pt>
                <c:pt idx="147">
                  <c:v>3499830</c:v>
                </c:pt>
                <c:pt idx="148">
                  <c:v>3499030</c:v>
                </c:pt>
                <c:pt idx="149">
                  <c:v>3501340</c:v>
                </c:pt>
                <c:pt idx="150">
                  <c:v>3506430</c:v>
                </c:pt>
                <c:pt idx="151">
                  <c:v>3513970</c:v>
                </c:pt>
                <c:pt idx="152">
                  <c:v>3523750</c:v>
                </c:pt>
                <c:pt idx="153">
                  <c:v>3535500</c:v>
                </c:pt>
                <c:pt idx="154">
                  <c:v>3551890</c:v>
                </c:pt>
                <c:pt idx="155">
                  <c:v>3572390</c:v>
                </c:pt>
                <c:pt idx="156">
                  <c:v>3596520</c:v>
                </c:pt>
                <c:pt idx="157">
                  <c:v>3623850</c:v>
                </c:pt>
                <c:pt idx="158">
                  <c:v>3653990</c:v>
                </c:pt>
                <c:pt idx="159">
                  <c:v>3686560</c:v>
                </c:pt>
                <c:pt idx="160">
                  <c:v>3721270</c:v>
                </c:pt>
                <c:pt idx="161">
                  <c:v>3758080</c:v>
                </c:pt>
                <c:pt idx="162">
                  <c:v>3790730</c:v>
                </c:pt>
                <c:pt idx="163">
                  <c:v>3819660</c:v>
                </c:pt>
                <c:pt idx="164">
                  <c:v>3845200</c:v>
                </c:pt>
                <c:pt idx="165">
                  <c:v>3867640</c:v>
                </c:pt>
                <c:pt idx="166">
                  <c:v>3887190</c:v>
                </c:pt>
                <c:pt idx="167">
                  <c:v>3904000</c:v>
                </c:pt>
                <c:pt idx="168">
                  <c:v>3918230</c:v>
                </c:pt>
                <c:pt idx="169">
                  <c:v>3929930</c:v>
                </c:pt>
                <c:pt idx="170">
                  <c:v>3938170</c:v>
                </c:pt>
                <c:pt idx="171">
                  <c:v>3943100</c:v>
                </c:pt>
                <c:pt idx="172">
                  <c:v>3944950</c:v>
                </c:pt>
                <c:pt idx="173">
                  <c:v>3943900</c:v>
                </c:pt>
                <c:pt idx="174">
                  <c:v>3940190</c:v>
                </c:pt>
                <c:pt idx="175">
                  <c:v>3934050</c:v>
                </c:pt>
                <c:pt idx="176">
                  <c:v>3925710</c:v>
                </c:pt>
                <c:pt idx="177">
                  <c:v>3915370</c:v>
                </c:pt>
                <c:pt idx="178">
                  <c:v>3907310</c:v>
                </c:pt>
                <c:pt idx="179">
                  <c:v>3901240</c:v>
                </c:pt>
                <c:pt idx="180">
                  <c:v>3896900</c:v>
                </c:pt>
                <c:pt idx="181">
                  <c:v>3894090</c:v>
                </c:pt>
                <c:pt idx="182">
                  <c:v>3892660</c:v>
                </c:pt>
                <c:pt idx="183">
                  <c:v>3892480</c:v>
                </c:pt>
                <c:pt idx="184">
                  <c:v>3893430</c:v>
                </c:pt>
                <c:pt idx="185">
                  <c:v>3895420</c:v>
                </c:pt>
                <c:pt idx="186">
                  <c:v>3898900</c:v>
                </c:pt>
                <c:pt idx="187">
                  <c:v>3903760</c:v>
                </c:pt>
                <c:pt idx="188">
                  <c:v>3909890</c:v>
                </c:pt>
                <c:pt idx="189">
                  <c:v>3917210</c:v>
                </c:pt>
                <c:pt idx="190">
                  <c:v>3925670</c:v>
                </c:pt>
                <c:pt idx="191">
                  <c:v>3935200</c:v>
                </c:pt>
                <c:pt idx="192">
                  <c:v>3945760</c:v>
                </c:pt>
                <c:pt idx="193">
                  <c:v>3957300</c:v>
                </c:pt>
                <c:pt idx="194">
                  <c:v>3973550</c:v>
                </c:pt>
                <c:pt idx="195">
                  <c:v>3994020</c:v>
                </c:pt>
                <c:pt idx="196">
                  <c:v>4018260</c:v>
                </c:pt>
                <c:pt idx="197">
                  <c:v>4045900</c:v>
                </c:pt>
                <c:pt idx="198">
                  <c:v>4076550</c:v>
                </c:pt>
                <c:pt idx="199">
                  <c:v>4109890</c:v>
                </c:pt>
                <c:pt idx="200">
                  <c:v>4145600</c:v>
                </c:pt>
                <c:pt idx="201">
                  <c:v>4183430</c:v>
                </c:pt>
                <c:pt idx="202">
                  <c:v>4221290</c:v>
                </c:pt>
                <c:pt idx="203">
                  <c:v>4259190</c:v>
                </c:pt>
                <c:pt idx="204">
                  <c:v>4297130</c:v>
                </c:pt>
                <c:pt idx="205">
                  <c:v>4335090</c:v>
                </c:pt>
                <c:pt idx="206">
                  <c:v>4373060</c:v>
                </c:pt>
                <c:pt idx="207">
                  <c:v>4411000</c:v>
                </c:pt>
                <c:pt idx="208">
                  <c:v>4448890</c:v>
                </c:pt>
                <c:pt idx="209">
                  <c:v>4486710</c:v>
                </c:pt>
                <c:pt idx="210">
                  <c:v>4522160</c:v>
                </c:pt>
                <c:pt idx="211">
                  <c:v>4555460</c:v>
                </c:pt>
                <c:pt idx="212">
                  <c:v>4586800</c:v>
                </c:pt>
                <c:pt idx="213">
                  <c:v>4616370</c:v>
                </c:pt>
                <c:pt idx="214">
                  <c:v>4644290</c:v>
                </c:pt>
                <c:pt idx="215">
                  <c:v>4670710</c:v>
                </c:pt>
                <c:pt idx="216">
                  <c:v>4695690</c:v>
                </c:pt>
                <c:pt idx="217">
                  <c:v>4719360</c:v>
                </c:pt>
                <c:pt idx="218">
                  <c:v>4743970</c:v>
                </c:pt>
                <c:pt idx="219">
                  <c:v>4769330</c:v>
                </c:pt>
                <c:pt idx="220">
                  <c:v>4795250</c:v>
                </c:pt>
                <c:pt idx="221">
                  <c:v>4821540</c:v>
                </c:pt>
                <c:pt idx="222">
                  <c:v>4848010</c:v>
                </c:pt>
                <c:pt idx="223">
                  <c:v>4874490</c:v>
                </c:pt>
                <c:pt idx="224">
                  <c:v>4900810</c:v>
                </c:pt>
                <c:pt idx="225">
                  <c:v>4926830</c:v>
                </c:pt>
                <c:pt idx="226">
                  <c:v>4942970</c:v>
                </c:pt>
                <c:pt idx="227">
                  <c:v>4950210</c:v>
                </c:pt>
                <c:pt idx="228">
                  <c:v>4949380</c:v>
                </c:pt>
                <c:pt idx="229">
                  <c:v>4941190</c:v>
                </c:pt>
                <c:pt idx="230">
                  <c:v>4926270</c:v>
                </c:pt>
                <c:pt idx="231">
                  <c:v>4905100</c:v>
                </c:pt>
                <c:pt idx="232">
                  <c:v>4878150</c:v>
                </c:pt>
                <c:pt idx="233">
                  <c:v>4845790</c:v>
                </c:pt>
                <c:pt idx="234">
                  <c:v>4815190</c:v>
                </c:pt>
                <c:pt idx="235">
                  <c:v>4785950</c:v>
                </c:pt>
                <c:pt idx="236">
                  <c:v>4757840</c:v>
                </c:pt>
                <c:pt idx="237">
                  <c:v>4730720</c:v>
                </c:pt>
                <c:pt idx="238">
                  <c:v>4704600</c:v>
                </c:pt>
                <c:pt idx="239">
                  <c:v>4679550</c:v>
                </c:pt>
                <c:pt idx="240">
                  <c:v>4655690</c:v>
                </c:pt>
                <c:pt idx="241">
                  <c:v>4633170</c:v>
                </c:pt>
                <c:pt idx="242">
                  <c:v>4614420</c:v>
                </c:pt>
                <c:pt idx="243">
                  <c:v>4599370</c:v>
                </c:pt>
                <c:pt idx="244">
                  <c:v>4587890</c:v>
                </c:pt>
                <c:pt idx="245">
                  <c:v>4579830</c:v>
                </c:pt>
                <c:pt idx="246">
                  <c:v>4574990</c:v>
                </c:pt>
                <c:pt idx="247">
                  <c:v>4573180</c:v>
                </c:pt>
                <c:pt idx="248">
                  <c:v>4574190</c:v>
                </c:pt>
                <c:pt idx="249">
                  <c:v>4577810</c:v>
                </c:pt>
                <c:pt idx="250">
                  <c:v>4583650</c:v>
                </c:pt>
                <c:pt idx="251">
                  <c:v>4591450</c:v>
                </c:pt>
                <c:pt idx="252">
                  <c:v>4601000</c:v>
                </c:pt>
                <c:pt idx="253">
                  <c:v>4612090</c:v>
                </c:pt>
                <c:pt idx="254">
                  <c:v>4624570</c:v>
                </c:pt>
                <c:pt idx="255">
                  <c:v>4638320</c:v>
                </c:pt>
                <c:pt idx="256">
                  <c:v>4653230</c:v>
                </c:pt>
                <c:pt idx="257">
                  <c:v>4669210</c:v>
                </c:pt>
                <c:pt idx="258">
                  <c:v>4680560</c:v>
                </c:pt>
                <c:pt idx="259">
                  <c:v>4687920</c:v>
                </c:pt>
                <c:pt idx="260">
                  <c:v>4691880</c:v>
                </c:pt>
                <c:pt idx="261">
                  <c:v>4692880</c:v>
                </c:pt>
                <c:pt idx="262">
                  <c:v>4691330</c:v>
                </c:pt>
                <c:pt idx="263">
                  <c:v>4687570</c:v>
                </c:pt>
                <c:pt idx="264">
                  <c:v>4681860</c:v>
                </c:pt>
                <c:pt idx="265">
                  <c:v>4674450</c:v>
                </c:pt>
                <c:pt idx="266">
                  <c:v>4665540</c:v>
                </c:pt>
                <c:pt idx="267">
                  <c:v>4655330</c:v>
                </c:pt>
                <c:pt idx="268">
                  <c:v>4643950</c:v>
                </c:pt>
                <c:pt idx="269">
                  <c:v>4631530</c:v>
                </c:pt>
                <c:pt idx="270">
                  <c:v>4618210</c:v>
                </c:pt>
                <c:pt idx="271">
                  <c:v>4604110</c:v>
                </c:pt>
                <c:pt idx="272">
                  <c:v>4589330</c:v>
                </c:pt>
                <c:pt idx="273">
                  <c:v>4573970</c:v>
                </c:pt>
                <c:pt idx="274">
                  <c:v>4558820</c:v>
                </c:pt>
                <c:pt idx="275">
                  <c:v>4543870</c:v>
                </c:pt>
                <c:pt idx="276">
                  <c:v>4529130</c:v>
                </c:pt>
                <c:pt idx="277">
                  <c:v>4514570</c:v>
                </c:pt>
                <c:pt idx="278">
                  <c:v>4500180</c:v>
                </c:pt>
                <c:pt idx="279">
                  <c:v>4485980</c:v>
                </c:pt>
                <c:pt idx="280">
                  <c:v>4471940</c:v>
                </c:pt>
                <c:pt idx="281">
                  <c:v>4458050</c:v>
                </c:pt>
                <c:pt idx="282">
                  <c:v>4453480</c:v>
                </c:pt>
                <c:pt idx="283">
                  <c:v>4456910</c:v>
                </c:pt>
                <c:pt idx="284">
                  <c:v>4467170</c:v>
                </c:pt>
                <c:pt idx="285">
                  <c:v>4483250</c:v>
                </c:pt>
                <c:pt idx="286">
                  <c:v>4504260</c:v>
                </c:pt>
                <c:pt idx="287">
                  <c:v>4529450</c:v>
                </c:pt>
                <c:pt idx="288">
                  <c:v>4558090</c:v>
                </c:pt>
                <c:pt idx="289">
                  <c:v>4589620</c:v>
                </c:pt>
                <c:pt idx="290">
                  <c:v>4616120</c:v>
                </c:pt>
                <c:pt idx="291">
                  <c:v>4638220</c:v>
                </c:pt>
                <c:pt idx="292">
                  <c:v>4656460</c:v>
                </c:pt>
                <c:pt idx="293">
                  <c:v>4671300</c:v>
                </c:pt>
                <c:pt idx="294">
                  <c:v>4683150</c:v>
                </c:pt>
                <c:pt idx="295">
                  <c:v>4692380</c:v>
                </c:pt>
                <c:pt idx="296">
                  <c:v>4699300</c:v>
                </c:pt>
                <c:pt idx="297">
                  <c:v>4704200</c:v>
                </c:pt>
                <c:pt idx="298">
                  <c:v>4707520</c:v>
                </c:pt>
                <c:pt idx="299">
                  <c:v>4709450</c:v>
                </c:pt>
                <c:pt idx="300">
                  <c:v>4710140</c:v>
                </c:pt>
                <c:pt idx="301">
                  <c:v>4709780</c:v>
                </c:pt>
                <c:pt idx="302">
                  <c:v>4708450</c:v>
                </c:pt>
                <c:pt idx="303">
                  <c:v>4706300</c:v>
                </c:pt>
                <c:pt idx="304">
                  <c:v>4703420</c:v>
                </c:pt>
                <c:pt idx="305">
                  <c:v>4699890</c:v>
                </c:pt>
                <c:pt idx="306">
                  <c:v>4696020</c:v>
                </c:pt>
                <c:pt idx="307">
                  <c:v>4691860</c:v>
                </c:pt>
                <c:pt idx="308">
                  <c:v>4687420</c:v>
                </c:pt>
                <c:pt idx="309">
                  <c:v>4682750</c:v>
                </c:pt>
                <c:pt idx="310">
                  <c:v>4677880</c:v>
                </c:pt>
                <c:pt idx="311">
                  <c:v>4672830</c:v>
                </c:pt>
                <c:pt idx="312">
                  <c:v>4667610</c:v>
                </c:pt>
                <c:pt idx="313">
                  <c:v>4662260</c:v>
                </c:pt>
                <c:pt idx="314">
                  <c:v>4657170</c:v>
                </c:pt>
                <c:pt idx="315">
                  <c:v>4652320</c:v>
                </c:pt>
                <c:pt idx="316">
                  <c:v>4647680</c:v>
                </c:pt>
                <c:pt idx="317">
                  <c:v>4643190</c:v>
                </c:pt>
                <c:pt idx="318">
                  <c:v>4638870</c:v>
                </c:pt>
                <c:pt idx="319">
                  <c:v>4634670</c:v>
                </c:pt>
                <c:pt idx="320">
                  <c:v>4630570</c:v>
                </c:pt>
                <c:pt idx="321">
                  <c:v>4626560</c:v>
                </c:pt>
                <c:pt idx="322">
                  <c:v>4622820</c:v>
                </c:pt>
                <c:pt idx="323">
                  <c:v>4619320</c:v>
                </c:pt>
                <c:pt idx="324">
                  <c:v>4616040</c:v>
                </c:pt>
                <c:pt idx="325">
                  <c:v>4612950</c:v>
                </c:pt>
                <c:pt idx="326">
                  <c:v>4610060</c:v>
                </c:pt>
                <c:pt idx="327">
                  <c:v>4607350</c:v>
                </c:pt>
                <c:pt idx="328">
                  <c:v>4604810</c:v>
                </c:pt>
                <c:pt idx="329">
                  <c:v>4602450</c:v>
                </c:pt>
                <c:pt idx="330">
                  <c:v>4600400</c:v>
                </c:pt>
                <c:pt idx="331">
                  <c:v>4598660</c:v>
                </c:pt>
                <c:pt idx="332">
                  <c:v>4597200</c:v>
                </c:pt>
                <c:pt idx="333">
                  <c:v>4595990</c:v>
                </c:pt>
                <c:pt idx="334">
                  <c:v>4595040</c:v>
                </c:pt>
                <c:pt idx="335">
                  <c:v>4594310</c:v>
                </c:pt>
                <c:pt idx="336">
                  <c:v>4593790</c:v>
                </c:pt>
                <c:pt idx="337">
                  <c:v>4593470</c:v>
                </c:pt>
                <c:pt idx="338">
                  <c:v>4593220</c:v>
                </c:pt>
                <c:pt idx="339">
                  <c:v>4593040</c:v>
                </c:pt>
                <c:pt idx="340">
                  <c:v>4592940</c:v>
                </c:pt>
                <c:pt idx="341">
                  <c:v>4592900</c:v>
                </c:pt>
                <c:pt idx="342">
                  <c:v>4592940</c:v>
                </c:pt>
                <c:pt idx="343">
                  <c:v>4593060</c:v>
                </c:pt>
                <c:pt idx="344">
                  <c:v>4593240</c:v>
                </c:pt>
                <c:pt idx="345">
                  <c:v>4593500</c:v>
                </c:pt>
                <c:pt idx="346">
                  <c:v>4593820</c:v>
                </c:pt>
                <c:pt idx="347">
                  <c:v>4594190</c:v>
                </c:pt>
                <c:pt idx="348">
                  <c:v>4594630</c:v>
                </c:pt>
                <c:pt idx="349">
                  <c:v>4595130</c:v>
                </c:pt>
                <c:pt idx="350">
                  <c:v>4595700</c:v>
                </c:pt>
                <c:pt idx="351">
                  <c:v>4596320</c:v>
                </c:pt>
                <c:pt idx="352">
                  <c:v>4597010</c:v>
                </c:pt>
                <c:pt idx="353">
                  <c:v>4597760</c:v>
                </c:pt>
                <c:pt idx="354">
                  <c:v>4598420</c:v>
                </c:pt>
                <c:pt idx="355">
                  <c:v>4599000</c:v>
                </c:pt>
                <c:pt idx="356">
                  <c:v>4599530</c:v>
                </c:pt>
                <c:pt idx="357">
                  <c:v>4600010</c:v>
                </c:pt>
                <c:pt idx="358">
                  <c:v>4600480</c:v>
                </c:pt>
                <c:pt idx="359">
                  <c:v>4600920</c:v>
                </c:pt>
                <c:pt idx="360">
                  <c:v>4601360</c:v>
                </c:pt>
                <c:pt idx="361">
                  <c:v>4601800</c:v>
                </c:pt>
                <c:pt idx="362">
                  <c:v>4602230</c:v>
                </c:pt>
                <c:pt idx="363">
                  <c:v>4602650</c:v>
                </c:pt>
                <c:pt idx="364">
                  <c:v>4603060</c:v>
                </c:pt>
                <c:pt idx="365">
                  <c:v>4603490</c:v>
                </c:pt>
                <c:pt idx="366">
                  <c:v>4603940</c:v>
                </c:pt>
                <c:pt idx="367">
                  <c:v>4604400</c:v>
                </c:pt>
                <c:pt idx="368">
                  <c:v>4604890</c:v>
                </c:pt>
                <c:pt idx="369">
                  <c:v>4605410</c:v>
                </c:pt>
                <c:pt idx="370">
                  <c:v>4606110</c:v>
                </c:pt>
                <c:pt idx="371">
                  <c:v>4606950</c:v>
                </c:pt>
                <c:pt idx="372">
                  <c:v>4607950</c:v>
                </c:pt>
                <c:pt idx="373">
                  <c:v>4609090</c:v>
                </c:pt>
                <c:pt idx="374">
                  <c:v>4610350</c:v>
                </c:pt>
                <c:pt idx="375">
                  <c:v>4611730</c:v>
                </c:pt>
                <c:pt idx="376">
                  <c:v>4613220</c:v>
                </c:pt>
                <c:pt idx="377">
                  <c:v>4614810</c:v>
                </c:pt>
                <c:pt idx="378">
                  <c:v>4616230</c:v>
                </c:pt>
                <c:pt idx="379">
                  <c:v>4617500</c:v>
                </c:pt>
                <c:pt idx="380">
                  <c:v>4618640</c:v>
                </c:pt>
                <c:pt idx="381">
                  <c:v>4619690</c:v>
                </c:pt>
                <c:pt idx="382">
                  <c:v>4620650</c:v>
                </c:pt>
                <c:pt idx="383">
                  <c:v>4621570</c:v>
                </c:pt>
                <c:pt idx="384">
                  <c:v>4622430</c:v>
                </c:pt>
                <c:pt idx="385">
                  <c:v>4623280</c:v>
                </c:pt>
                <c:pt idx="386">
                  <c:v>4624290</c:v>
                </c:pt>
                <c:pt idx="387">
                  <c:v>4625460</c:v>
                </c:pt>
                <c:pt idx="388">
                  <c:v>4626780</c:v>
                </c:pt>
                <c:pt idx="389">
                  <c:v>4628220</c:v>
                </c:pt>
                <c:pt idx="390">
                  <c:v>4629810</c:v>
                </c:pt>
                <c:pt idx="391">
                  <c:v>4631510</c:v>
                </c:pt>
                <c:pt idx="392">
                  <c:v>4633320</c:v>
                </c:pt>
                <c:pt idx="393">
                  <c:v>4635250</c:v>
                </c:pt>
                <c:pt idx="394">
                  <c:v>4637080</c:v>
                </c:pt>
                <c:pt idx="395">
                  <c:v>4638840</c:v>
                </c:pt>
                <c:pt idx="396">
                  <c:v>4640560</c:v>
                </c:pt>
                <c:pt idx="397">
                  <c:v>4642230</c:v>
                </c:pt>
                <c:pt idx="398">
                  <c:v>4643870</c:v>
                </c:pt>
                <c:pt idx="399">
                  <c:v>4645490</c:v>
                </c:pt>
                <c:pt idx="400">
                  <c:v>4647120</c:v>
                </c:pt>
                <c:pt idx="401">
                  <c:v>4648740</c:v>
                </c:pt>
                <c:pt idx="402">
                  <c:v>4650330</c:v>
                </c:pt>
                <c:pt idx="403">
                  <c:v>4651920</c:v>
                </c:pt>
                <c:pt idx="404">
                  <c:v>4653500</c:v>
                </c:pt>
                <c:pt idx="405">
                  <c:v>4655080</c:v>
                </c:pt>
                <c:pt idx="406">
                  <c:v>4656650</c:v>
                </c:pt>
                <c:pt idx="407">
                  <c:v>4658200</c:v>
                </c:pt>
                <c:pt idx="408">
                  <c:v>4659730</c:v>
                </c:pt>
                <c:pt idx="409">
                  <c:v>4661220</c:v>
                </c:pt>
                <c:pt idx="410">
                  <c:v>4662760</c:v>
                </c:pt>
                <c:pt idx="411">
                  <c:v>4664320</c:v>
                </c:pt>
                <c:pt idx="412">
                  <c:v>4665900</c:v>
                </c:pt>
                <c:pt idx="413">
                  <c:v>4667460</c:v>
                </c:pt>
                <c:pt idx="414">
                  <c:v>4669000</c:v>
                </c:pt>
                <c:pt idx="415">
                  <c:v>4670530</c:v>
                </c:pt>
                <c:pt idx="416">
                  <c:v>4672040</c:v>
                </c:pt>
                <c:pt idx="417">
                  <c:v>4673530</c:v>
                </c:pt>
                <c:pt idx="418">
                  <c:v>4675000</c:v>
                </c:pt>
                <c:pt idx="419">
                  <c:v>4676420</c:v>
                </c:pt>
                <c:pt idx="420">
                  <c:v>4677820</c:v>
                </c:pt>
                <c:pt idx="421">
                  <c:v>4679200</c:v>
                </c:pt>
                <c:pt idx="422">
                  <c:v>4680560</c:v>
                </c:pt>
                <c:pt idx="423">
                  <c:v>4681910</c:v>
                </c:pt>
                <c:pt idx="424">
                  <c:v>4683250</c:v>
                </c:pt>
                <c:pt idx="425">
                  <c:v>4684580</c:v>
                </c:pt>
                <c:pt idx="426">
                  <c:v>4686150</c:v>
                </c:pt>
                <c:pt idx="427">
                  <c:v>4687930</c:v>
                </c:pt>
                <c:pt idx="428">
                  <c:v>4689890</c:v>
                </c:pt>
                <c:pt idx="429">
                  <c:v>4692010</c:v>
                </c:pt>
                <c:pt idx="430">
                  <c:v>4694280</c:v>
                </c:pt>
                <c:pt idx="431">
                  <c:v>4696670</c:v>
                </c:pt>
                <c:pt idx="432">
                  <c:v>4699200</c:v>
                </c:pt>
                <c:pt idx="433">
                  <c:v>4701820</c:v>
                </c:pt>
                <c:pt idx="434">
                  <c:v>4704300</c:v>
                </c:pt>
                <c:pt idx="435">
                  <c:v>4706650</c:v>
                </c:pt>
                <c:pt idx="436">
                  <c:v>4708900</c:v>
                </c:pt>
                <c:pt idx="437">
                  <c:v>4711060</c:v>
                </c:pt>
                <c:pt idx="438">
                  <c:v>4713140</c:v>
                </c:pt>
                <c:pt idx="439">
                  <c:v>4715180</c:v>
                </c:pt>
                <c:pt idx="440">
                  <c:v>4717160</c:v>
                </c:pt>
                <c:pt idx="441">
                  <c:v>4719130</c:v>
                </c:pt>
                <c:pt idx="442">
                  <c:v>4721080</c:v>
                </c:pt>
                <c:pt idx="443">
                  <c:v>4723050</c:v>
                </c:pt>
                <c:pt idx="444">
                  <c:v>4725020</c:v>
                </c:pt>
                <c:pt idx="445">
                  <c:v>4727010</c:v>
                </c:pt>
                <c:pt idx="446">
                  <c:v>4729030</c:v>
                </c:pt>
                <c:pt idx="447">
                  <c:v>4731060</c:v>
                </c:pt>
                <c:pt idx="448">
                  <c:v>4733130</c:v>
                </c:pt>
                <c:pt idx="449">
                  <c:v>4735240</c:v>
                </c:pt>
                <c:pt idx="450">
                  <c:v>4737370</c:v>
                </c:pt>
                <c:pt idx="451">
                  <c:v>4739550</c:v>
                </c:pt>
                <c:pt idx="452">
                  <c:v>4741760</c:v>
                </c:pt>
                <c:pt idx="453">
                  <c:v>4744000</c:v>
                </c:pt>
                <c:pt idx="454">
                  <c:v>4746290</c:v>
                </c:pt>
                <c:pt idx="455">
                  <c:v>4748620</c:v>
                </c:pt>
                <c:pt idx="456">
                  <c:v>4751010</c:v>
                </c:pt>
                <c:pt idx="457">
                  <c:v>4753430</c:v>
                </c:pt>
                <c:pt idx="458">
                  <c:v>4755890</c:v>
                </c:pt>
                <c:pt idx="459">
                  <c:v>4758410</c:v>
                </c:pt>
                <c:pt idx="460">
                  <c:v>4760970</c:v>
                </c:pt>
                <c:pt idx="461">
                  <c:v>4763580</c:v>
                </c:pt>
                <c:pt idx="462">
                  <c:v>4766240</c:v>
                </c:pt>
                <c:pt idx="463">
                  <c:v>4768940</c:v>
                </c:pt>
                <c:pt idx="464">
                  <c:v>4771700</c:v>
                </c:pt>
                <c:pt idx="465">
                  <c:v>4774500</c:v>
                </c:pt>
                <c:pt idx="466">
                  <c:v>4777430</c:v>
                </c:pt>
                <c:pt idx="467">
                  <c:v>4780480</c:v>
                </c:pt>
                <c:pt idx="468">
                  <c:v>4783630</c:v>
                </c:pt>
                <c:pt idx="469">
                  <c:v>4786880</c:v>
                </c:pt>
                <c:pt idx="470">
                  <c:v>4790220</c:v>
                </c:pt>
                <c:pt idx="471">
                  <c:v>4793650</c:v>
                </c:pt>
                <c:pt idx="472">
                  <c:v>4797150</c:v>
                </c:pt>
                <c:pt idx="473">
                  <c:v>4800740</c:v>
                </c:pt>
                <c:pt idx="474">
                  <c:v>4804430</c:v>
                </c:pt>
                <c:pt idx="475">
                  <c:v>4808230</c:v>
                </c:pt>
                <c:pt idx="476">
                  <c:v>4812110</c:v>
                </c:pt>
                <c:pt idx="477">
                  <c:v>4816090</c:v>
                </c:pt>
                <c:pt idx="478">
                  <c:v>4820140</c:v>
                </c:pt>
                <c:pt idx="479">
                  <c:v>4824270</c:v>
                </c:pt>
                <c:pt idx="480">
                  <c:v>4828460</c:v>
                </c:pt>
                <c:pt idx="481">
                  <c:v>4832730</c:v>
                </c:pt>
                <c:pt idx="482">
                  <c:v>4836850</c:v>
                </c:pt>
                <c:pt idx="483">
                  <c:v>4840850</c:v>
                </c:pt>
                <c:pt idx="484">
                  <c:v>4844750</c:v>
                </c:pt>
                <c:pt idx="485">
                  <c:v>4848570</c:v>
                </c:pt>
                <c:pt idx="486">
                  <c:v>4852320</c:v>
                </c:pt>
                <c:pt idx="487">
                  <c:v>4856020</c:v>
                </c:pt>
                <c:pt idx="488">
                  <c:v>4859680</c:v>
                </c:pt>
                <c:pt idx="489">
                  <c:v>4863320</c:v>
                </c:pt>
                <c:pt idx="490">
                  <c:v>4866900</c:v>
                </c:pt>
                <c:pt idx="491">
                  <c:v>4870420</c:v>
                </c:pt>
                <c:pt idx="492">
                  <c:v>4873900</c:v>
                </c:pt>
                <c:pt idx="493">
                  <c:v>4877360</c:v>
                </c:pt>
                <c:pt idx="494">
                  <c:v>4880790</c:v>
                </c:pt>
                <c:pt idx="495">
                  <c:v>4884220</c:v>
                </c:pt>
                <c:pt idx="496">
                  <c:v>4887650</c:v>
                </c:pt>
                <c:pt idx="497">
                  <c:v>4891090</c:v>
                </c:pt>
                <c:pt idx="498">
                  <c:v>4894530</c:v>
                </c:pt>
                <c:pt idx="499">
                  <c:v>4897990</c:v>
                </c:pt>
                <c:pt idx="500">
                  <c:v>4901480</c:v>
                </c:pt>
                <c:pt idx="501">
                  <c:v>4904990</c:v>
                </c:pt>
                <c:pt idx="502">
                  <c:v>4908520</c:v>
                </c:pt>
                <c:pt idx="503">
                  <c:v>4912080</c:v>
                </c:pt>
                <c:pt idx="504">
                  <c:v>4915670</c:v>
                </c:pt>
                <c:pt idx="505">
                  <c:v>4919300</c:v>
                </c:pt>
                <c:pt idx="506">
                  <c:v>4923010</c:v>
                </c:pt>
                <c:pt idx="507">
                  <c:v>4926780</c:v>
                </c:pt>
                <c:pt idx="508">
                  <c:v>4930640</c:v>
                </c:pt>
                <c:pt idx="509">
                  <c:v>4934550</c:v>
                </c:pt>
                <c:pt idx="510">
                  <c:v>4938510</c:v>
                </c:pt>
                <c:pt idx="511">
                  <c:v>4942550</c:v>
                </c:pt>
                <c:pt idx="512">
                  <c:v>4946640</c:v>
                </c:pt>
                <c:pt idx="513">
                  <c:v>4950800</c:v>
                </c:pt>
                <c:pt idx="514">
                  <c:v>4954960</c:v>
                </c:pt>
                <c:pt idx="515">
                  <c:v>4959140</c:v>
                </c:pt>
                <c:pt idx="516">
                  <c:v>4963330</c:v>
                </c:pt>
                <c:pt idx="517">
                  <c:v>4967550</c:v>
                </c:pt>
                <c:pt idx="518">
                  <c:v>4971770</c:v>
                </c:pt>
                <c:pt idx="519">
                  <c:v>4976030</c:v>
                </c:pt>
                <c:pt idx="520">
                  <c:v>4980330</c:v>
                </c:pt>
                <c:pt idx="521">
                  <c:v>4984640</c:v>
                </c:pt>
                <c:pt idx="522">
                  <c:v>4988990</c:v>
                </c:pt>
                <c:pt idx="523">
                  <c:v>4993370</c:v>
                </c:pt>
                <c:pt idx="524">
                  <c:v>4997780</c:v>
                </c:pt>
                <c:pt idx="525">
                  <c:v>5002230</c:v>
                </c:pt>
                <c:pt idx="526">
                  <c:v>5006720</c:v>
                </c:pt>
                <c:pt idx="527">
                  <c:v>5011240</c:v>
                </c:pt>
                <c:pt idx="528">
                  <c:v>5015800</c:v>
                </c:pt>
                <c:pt idx="529">
                  <c:v>5020400</c:v>
                </c:pt>
                <c:pt idx="530">
                  <c:v>5025070</c:v>
                </c:pt>
                <c:pt idx="531">
                  <c:v>5029820</c:v>
                </c:pt>
                <c:pt idx="532">
                  <c:v>5034630</c:v>
                </c:pt>
                <c:pt idx="533">
                  <c:v>5039520</c:v>
                </c:pt>
                <c:pt idx="534">
                  <c:v>5044460</c:v>
                </c:pt>
                <c:pt idx="535">
                  <c:v>5049460</c:v>
                </c:pt>
                <c:pt idx="536">
                  <c:v>5054530</c:v>
                </c:pt>
                <c:pt idx="537">
                  <c:v>5059640</c:v>
                </c:pt>
                <c:pt idx="538">
                  <c:v>5064770</c:v>
                </c:pt>
                <c:pt idx="539">
                  <c:v>5069900</c:v>
                </c:pt>
                <c:pt idx="540">
                  <c:v>5075050</c:v>
                </c:pt>
                <c:pt idx="541">
                  <c:v>5080220</c:v>
                </c:pt>
                <c:pt idx="542">
                  <c:v>5085410</c:v>
                </c:pt>
                <c:pt idx="543">
                  <c:v>5090620</c:v>
                </c:pt>
                <c:pt idx="544">
                  <c:v>5095850</c:v>
                </c:pt>
                <c:pt idx="545">
                  <c:v>5101100</c:v>
                </c:pt>
                <c:pt idx="546">
                  <c:v>5106390</c:v>
                </c:pt>
                <c:pt idx="547">
                  <c:v>5111720</c:v>
                </c:pt>
                <c:pt idx="548">
                  <c:v>5117070</c:v>
                </c:pt>
                <c:pt idx="549">
                  <c:v>5122450</c:v>
                </c:pt>
                <c:pt idx="550">
                  <c:v>5127870</c:v>
                </c:pt>
                <c:pt idx="551">
                  <c:v>5133310</c:v>
                </c:pt>
                <c:pt idx="552">
                  <c:v>5138800</c:v>
                </c:pt>
                <c:pt idx="553">
                  <c:v>5144310</c:v>
                </c:pt>
                <c:pt idx="554">
                  <c:v>5149900</c:v>
                </c:pt>
                <c:pt idx="555">
                  <c:v>5155560</c:v>
                </c:pt>
                <c:pt idx="556">
                  <c:v>5161280</c:v>
                </c:pt>
                <c:pt idx="557">
                  <c:v>5167050</c:v>
                </c:pt>
                <c:pt idx="558">
                  <c:v>5172890</c:v>
                </c:pt>
                <c:pt idx="559">
                  <c:v>5178780</c:v>
                </c:pt>
                <c:pt idx="560">
                  <c:v>5184730</c:v>
                </c:pt>
              </c:numCache>
            </c:numRef>
          </c:yVal>
          <c:smooth val="1"/>
        </c:ser>
        <c:ser>
          <c:idx val="2"/>
          <c:order val="2"/>
          <c:tx>
            <c:strRef>
              <c:f>Employment!$AG$2</c:f>
              <c:strCache>
                <c:ptCount val="1"/>
                <c:pt idx="0">
                  <c:v>S-HEV</c:v>
                </c:pt>
              </c:strCache>
            </c:strRef>
          </c:tx>
          <c:spPr>
            <a:ln w="19050" cap="rnd">
              <a:solidFill>
                <a:schemeClr val="accent3"/>
              </a:solidFill>
              <a:round/>
            </a:ln>
            <a:effectLst/>
          </c:spPr>
          <c:marker>
            <c:symbol val="none"/>
          </c:marker>
          <c:xVal>
            <c:numRef>
              <c:f>Employment!$A$3:$A$563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Employment!$AG$3:$AG$563</c:f>
              <c:numCache>
                <c:formatCode>0.00E+00</c:formatCode>
                <c:ptCount val="561"/>
                <c:pt idx="0">
                  <c:v>5417360</c:v>
                </c:pt>
                <c:pt idx="1">
                  <c:v>5422730</c:v>
                </c:pt>
                <c:pt idx="2">
                  <c:v>5423580</c:v>
                </c:pt>
                <c:pt idx="3">
                  <c:v>5420250</c:v>
                </c:pt>
                <c:pt idx="4">
                  <c:v>5413150</c:v>
                </c:pt>
                <c:pt idx="5">
                  <c:v>5402690</c:v>
                </c:pt>
                <c:pt idx="6">
                  <c:v>5389300</c:v>
                </c:pt>
                <c:pt idx="7">
                  <c:v>5373430</c:v>
                </c:pt>
                <c:pt idx="8">
                  <c:v>5355530</c:v>
                </c:pt>
                <c:pt idx="9">
                  <c:v>5336010</c:v>
                </c:pt>
                <c:pt idx="10">
                  <c:v>5310400</c:v>
                </c:pt>
                <c:pt idx="11">
                  <c:v>5279710</c:v>
                </c:pt>
                <c:pt idx="12">
                  <c:v>5244720</c:v>
                </c:pt>
                <c:pt idx="13">
                  <c:v>5206040</c:v>
                </c:pt>
                <c:pt idx="14">
                  <c:v>5164080</c:v>
                </c:pt>
                <c:pt idx="15">
                  <c:v>5119180</c:v>
                </c:pt>
                <c:pt idx="16">
                  <c:v>5071500</c:v>
                </c:pt>
                <c:pt idx="17">
                  <c:v>5021200</c:v>
                </c:pt>
                <c:pt idx="18">
                  <c:v>4969890</c:v>
                </c:pt>
                <c:pt idx="19">
                  <c:v>4917410</c:v>
                </c:pt>
                <c:pt idx="20">
                  <c:v>4863790</c:v>
                </c:pt>
                <c:pt idx="21">
                  <c:v>4809200</c:v>
                </c:pt>
                <c:pt idx="22">
                  <c:v>4753920</c:v>
                </c:pt>
                <c:pt idx="23">
                  <c:v>4698270</c:v>
                </c:pt>
                <c:pt idx="24">
                  <c:v>4642690</c:v>
                </c:pt>
                <c:pt idx="25">
                  <c:v>4587610</c:v>
                </c:pt>
                <c:pt idx="26">
                  <c:v>4534250</c:v>
                </c:pt>
                <c:pt idx="27">
                  <c:v>4482960</c:v>
                </c:pt>
                <c:pt idx="28">
                  <c:v>4434060</c:v>
                </c:pt>
                <c:pt idx="29">
                  <c:v>4387810</c:v>
                </c:pt>
                <c:pt idx="30">
                  <c:v>4344370</c:v>
                </c:pt>
                <c:pt idx="31">
                  <c:v>4303940</c:v>
                </c:pt>
                <c:pt idx="32">
                  <c:v>4266640</c:v>
                </c:pt>
                <c:pt idx="33">
                  <c:v>4232570</c:v>
                </c:pt>
                <c:pt idx="34">
                  <c:v>4202650</c:v>
                </c:pt>
                <c:pt idx="35">
                  <c:v>4176840</c:v>
                </c:pt>
                <c:pt idx="36">
                  <c:v>4154990</c:v>
                </c:pt>
                <c:pt idx="37">
                  <c:v>4136860</c:v>
                </c:pt>
                <c:pt idx="38">
                  <c:v>4122170</c:v>
                </c:pt>
                <c:pt idx="39">
                  <c:v>4110570</c:v>
                </c:pt>
                <c:pt idx="40">
                  <c:v>4101680</c:v>
                </c:pt>
                <c:pt idx="41">
                  <c:v>4095120</c:v>
                </c:pt>
                <c:pt idx="42">
                  <c:v>4084760</c:v>
                </c:pt>
                <c:pt idx="43">
                  <c:v>4070880</c:v>
                </c:pt>
                <c:pt idx="44">
                  <c:v>4053710</c:v>
                </c:pt>
                <c:pt idx="45">
                  <c:v>4033510</c:v>
                </c:pt>
                <c:pt idx="46">
                  <c:v>4010500</c:v>
                </c:pt>
                <c:pt idx="47">
                  <c:v>3984870</c:v>
                </c:pt>
                <c:pt idx="48">
                  <c:v>3956820</c:v>
                </c:pt>
                <c:pt idx="49">
                  <c:v>3926540</c:v>
                </c:pt>
                <c:pt idx="50">
                  <c:v>3901500</c:v>
                </c:pt>
                <c:pt idx="51">
                  <c:v>3881030</c:v>
                </c:pt>
                <c:pt idx="52">
                  <c:v>3864490</c:v>
                </c:pt>
                <c:pt idx="53">
                  <c:v>3851370</c:v>
                </c:pt>
                <c:pt idx="54">
                  <c:v>3841180</c:v>
                </c:pt>
                <c:pt idx="55">
                  <c:v>3833510</c:v>
                </c:pt>
                <c:pt idx="56">
                  <c:v>3828000</c:v>
                </c:pt>
                <c:pt idx="57">
                  <c:v>3824310</c:v>
                </c:pt>
                <c:pt idx="58">
                  <c:v>3820780</c:v>
                </c:pt>
                <c:pt idx="59">
                  <c:v>3817310</c:v>
                </c:pt>
                <c:pt idx="60">
                  <c:v>3813830</c:v>
                </c:pt>
                <c:pt idx="61">
                  <c:v>3810340</c:v>
                </c:pt>
                <c:pt idx="62">
                  <c:v>3806820</c:v>
                </c:pt>
                <c:pt idx="63">
                  <c:v>3803280</c:v>
                </c:pt>
                <c:pt idx="64">
                  <c:v>3799750</c:v>
                </c:pt>
                <c:pt idx="65">
                  <c:v>3796260</c:v>
                </c:pt>
                <c:pt idx="66">
                  <c:v>3794820</c:v>
                </c:pt>
                <c:pt idx="67">
                  <c:v>3795250</c:v>
                </c:pt>
                <c:pt idx="68">
                  <c:v>3797360</c:v>
                </c:pt>
                <c:pt idx="69">
                  <c:v>3801010</c:v>
                </c:pt>
                <c:pt idx="70">
                  <c:v>3806010</c:v>
                </c:pt>
                <c:pt idx="71">
                  <c:v>3812200</c:v>
                </c:pt>
                <c:pt idx="72">
                  <c:v>3819430</c:v>
                </c:pt>
                <c:pt idx="73">
                  <c:v>3827590</c:v>
                </c:pt>
                <c:pt idx="74">
                  <c:v>3838010</c:v>
                </c:pt>
                <c:pt idx="75">
                  <c:v>3850390</c:v>
                </c:pt>
                <c:pt idx="76">
                  <c:v>3864470</c:v>
                </c:pt>
                <c:pt idx="77">
                  <c:v>3879960</c:v>
                </c:pt>
                <c:pt idx="78">
                  <c:v>3896580</c:v>
                </c:pt>
                <c:pt idx="79">
                  <c:v>3914080</c:v>
                </c:pt>
                <c:pt idx="80">
                  <c:v>3932210</c:v>
                </c:pt>
                <c:pt idx="81">
                  <c:v>3950750</c:v>
                </c:pt>
                <c:pt idx="82">
                  <c:v>3965340</c:v>
                </c:pt>
                <c:pt idx="83">
                  <c:v>3976270</c:v>
                </c:pt>
                <c:pt idx="84">
                  <c:v>3983750</c:v>
                </c:pt>
                <c:pt idx="85">
                  <c:v>3988020</c:v>
                </c:pt>
                <c:pt idx="86">
                  <c:v>3989250</c:v>
                </c:pt>
                <c:pt idx="87">
                  <c:v>3987610</c:v>
                </c:pt>
                <c:pt idx="88">
                  <c:v>3983220</c:v>
                </c:pt>
                <c:pt idx="89">
                  <c:v>3976190</c:v>
                </c:pt>
                <c:pt idx="90">
                  <c:v>3967490</c:v>
                </c:pt>
                <c:pt idx="91">
                  <c:v>3957110</c:v>
                </c:pt>
                <c:pt idx="92">
                  <c:v>3945140</c:v>
                </c:pt>
                <c:pt idx="93">
                  <c:v>3931710</c:v>
                </c:pt>
                <c:pt idx="94">
                  <c:v>3917040</c:v>
                </c:pt>
                <c:pt idx="95">
                  <c:v>3901350</c:v>
                </c:pt>
                <c:pt idx="96">
                  <c:v>3884930</c:v>
                </c:pt>
                <c:pt idx="97">
                  <c:v>3868030</c:v>
                </c:pt>
                <c:pt idx="98">
                  <c:v>3850180</c:v>
                </c:pt>
                <c:pt idx="99">
                  <c:v>3831750</c:v>
                </c:pt>
                <c:pt idx="100">
                  <c:v>3813010</c:v>
                </c:pt>
                <c:pt idx="101">
                  <c:v>3794190</c:v>
                </c:pt>
                <c:pt idx="102">
                  <c:v>3775420</c:v>
                </c:pt>
                <c:pt idx="103">
                  <c:v>3756820</c:v>
                </c:pt>
                <c:pt idx="104">
                  <c:v>3738430</c:v>
                </c:pt>
                <c:pt idx="105">
                  <c:v>3720300</c:v>
                </c:pt>
                <c:pt idx="106">
                  <c:v>3702200</c:v>
                </c:pt>
                <c:pt idx="107">
                  <c:v>3684150</c:v>
                </c:pt>
                <c:pt idx="108">
                  <c:v>3666190</c:v>
                </c:pt>
                <c:pt idx="109">
                  <c:v>3648380</c:v>
                </c:pt>
                <c:pt idx="110">
                  <c:v>3630760</c:v>
                </c:pt>
                <c:pt idx="111">
                  <c:v>3613420</c:v>
                </c:pt>
                <c:pt idx="112">
                  <c:v>3596390</c:v>
                </c:pt>
                <c:pt idx="113">
                  <c:v>3579760</c:v>
                </c:pt>
                <c:pt idx="114">
                  <c:v>3566600</c:v>
                </c:pt>
                <c:pt idx="115">
                  <c:v>3556600</c:v>
                </c:pt>
                <c:pt idx="116">
                  <c:v>3549500</c:v>
                </c:pt>
                <c:pt idx="117">
                  <c:v>3544980</c:v>
                </c:pt>
                <c:pt idx="118">
                  <c:v>3542770</c:v>
                </c:pt>
                <c:pt idx="119">
                  <c:v>3542600</c:v>
                </c:pt>
                <c:pt idx="120">
                  <c:v>3544190</c:v>
                </c:pt>
                <c:pt idx="121">
                  <c:v>3547280</c:v>
                </c:pt>
                <c:pt idx="122">
                  <c:v>3550650</c:v>
                </c:pt>
                <c:pt idx="123">
                  <c:v>3554140</c:v>
                </c:pt>
                <c:pt idx="124">
                  <c:v>3557720</c:v>
                </c:pt>
                <c:pt idx="125">
                  <c:v>3561340</c:v>
                </c:pt>
                <c:pt idx="126">
                  <c:v>3564990</c:v>
                </c:pt>
                <c:pt idx="127">
                  <c:v>3568670</c:v>
                </c:pt>
                <c:pt idx="128">
                  <c:v>3572420</c:v>
                </c:pt>
                <c:pt idx="129">
                  <c:v>3576280</c:v>
                </c:pt>
                <c:pt idx="130">
                  <c:v>3579020</c:v>
                </c:pt>
                <c:pt idx="131">
                  <c:v>3580850</c:v>
                </c:pt>
                <c:pt idx="132">
                  <c:v>3581950</c:v>
                </c:pt>
                <c:pt idx="133">
                  <c:v>3582460</c:v>
                </c:pt>
                <c:pt idx="134">
                  <c:v>3582540</c:v>
                </c:pt>
                <c:pt idx="135">
                  <c:v>3582300</c:v>
                </c:pt>
                <c:pt idx="136">
                  <c:v>3581870</c:v>
                </c:pt>
                <c:pt idx="137">
                  <c:v>3581330</c:v>
                </c:pt>
                <c:pt idx="138">
                  <c:v>3578300</c:v>
                </c:pt>
                <c:pt idx="139">
                  <c:v>3573140</c:v>
                </c:pt>
                <c:pt idx="140">
                  <c:v>3566180</c:v>
                </c:pt>
                <c:pt idx="141">
                  <c:v>3557680</c:v>
                </c:pt>
                <c:pt idx="142">
                  <c:v>3547870</c:v>
                </c:pt>
                <c:pt idx="143">
                  <c:v>3536950</c:v>
                </c:pt>
                <c:pt idx="144">
                  <c:v>3525070</c:v>
                </c:pt>
                <c:pt idx="145">
                  <c:v>3512390</c:v>
                </c:pt>
                <c:pt idx="146">
                  <c:v>3504150</c:v>
                </c:pt>
                <c:pt idx="147">
                  <c:v>3499830</c:v>
                </c:pt>
                <c:pt idx="148">
                  <c:v>3499030</c:v>
                </c:pt>
                <c:pt idx="149">
                  <c:v>3501340</c:v>
                </c:pt>
                <c:pt idx="150">
                  <c:v>3506430</c:v>
                </c:pt>
                <c:pt idx="151">
                  <c:v>3513970</c:v>
                </c:pt>
                <c:pt idx="152">
                  <c:v>3523750</c:v>
                </c:pt>
                <c:pt idx="153">
                  <c:v>3535500</c:v>
                </c:pt>
                <c:pt idx="154">
                  <c:v>3551890</c:v>
                </c:pt>
                <c:pt idx="155">
                  <c:v>3572390</c:v>
                </c:pt>
                <c:pt idx="156">
                  <c:v>3596520</c:v>
                </c:pt>
                <c:pt idx="157">
                  <c:v>3623850</c:v>
                </c:pt>
                <c:pt idx="158">
                  <c:v>3653990</c:v>
                </c:pt>
                <c:pt idx="159">
                  <c:v>3686560</c:v>
                </c:pt>
                <c:pt idx="160">
                  <c:v>3721270</c:v>
                </c:pt>
                <c:pt idx="161">
                  <c:v>3758080</c:v>
                </c:pt>
                <c:pt idx="162">
                  <c:v>3790730</c:v>
                </c:pt>
                <c:pt idx="163">
                  <c:v>3819660</c:v>
                </c:pt>
                <c:pt idx="164">
                  <c:v>3845200</c:v>
                </c:pt>
                <c:pt idx="165">
                  <c:v>3867640</c:v>
                </c:pt>
                <c:pt idx="166">
                  <c:v>3887190</c:v>
                </c:pt>
                <c:pt idx="167">
                  <c:v>3904000</c:v>
                </c:pt>
                <c:pt idx="168">
                  <c:v>3918230</c:v>
                </c:pt>
                <c:pt idx="169">
                  <c:v>3929930</c:v>
                </c:pt>
                <c:pt idx="170">
                  <c:v>3938170</c:v>
                </c:pt>
                <c:pt idx="171">
                  <c:v>3943100</c:v>
                </c:pt>
                <c:pt idx="172">
                  <c:v>3944950</c:v>
                </c:pt>
                <c:pt idx="173">
                  <c:v>3943900</c:v>
                </c:pt>
                <c:pt idx="174">
                  <c:v>3940190</c:v>
                </c:pt>
                <c:pt idx="175">
                  <c:v>3934050</c:v>
                </c:pt>
                <c:pt idx="176">
                  <c:v>3925710</c:v>
                </c:pt>
                <c:pt idx="177">
                  <c:v>3915370</c:v>
                </c:pt>
                <c:pt idx="178">
                  <c:v>3907310</c:v>
                </c:pt>
                <c:pt idx="179">
                  <c:v>3901240</c:v>
                </c:pt>
                <c:pt idx="180">
                  <c:v>3896900</c:v>
                </c:pt>
                <c:pt idx="181">
                  <c:v>3894090</c:v>
                </c:pt>
                <c:pt idx="182">
                  <c:v>3892660</c:v>
                </c:pt>
                <c:pt idx="183">
                  <c:v>3892480</c:v>
                </c:pt>
                <c:pt idx="184">
                  <c:v>3893430</c:v>
                </c:pt>
                <c:pt idx="185">
                  <c:v>3895420</c:v>
                </c:pt>
                <c:pt idx="186">
                  <c:v>3898900</c:v>
                </c:pt>
                <c:pt idx="187">
                  <c:v>3903760</c:v>
                </c:pt>
                <c:pt idx="188">
                  <c:v>3909890</c:v>
                </c:pt>
                <c:pt idx="189">
                  <c:v>3917210</c:v>
                </c:pt>
                <c:pt idx="190">
                  <c:v>3925670</c:v>
                </c:pt>
                <c:pt idx="191">
                  <c:v>3935200</c:v>
                </c:pt>
                <c:pt idx="192">
                  <c:v>3945760</c:v>
                </c:pt>
                <c:pt idx="193">
                  <c:v>3957300</c:v>
                </c:pt>
                <c:pt idx="194">
                  <c:v>3973550</c:v>
                </c:pt>
                <c:pt idx="195">
                  <c:v>3994020</c:v>
                </c:pt>
                <c:pt idx="196">
                  <c:v>4018260</c:v>
                </c:pt>
                <c:pt idx="197">
                  <c:v>4045900</c:v>
                </c:pt>
                <c:pt idx="198">
                  <c:v>4076550</c:v>
                </c:pt>
                <c:pt idx="199">
                  <c:v>4109890</c:v>
                </c:pt>
                <c:pt idx="200">
                  <c:v>4145600</c:v>
                </c:pt>
                <c:pt idx="201">
                  <c:v>4183430</c:v>
                </c:pt>
                <c:pt idx="202">
                  <c:v>4221290</c:v>
                </c:pt>
                <c:pt idx="203">
                  <c:v>4259190</c:v>
                </c:pt>
                <c:pt idx="204">
                  <c:v>4297130</c:v>
                </c:pt>
                <c:pt idx="205">
                  <c:v>4335090</c:v>
                </c:pt>
                <c:pt idx="206">
                  <c:v>4373060</c:v>
                </c:pt>
                <c:pt idx="207">
                  <c:v>4411000</c:v>
                </c:pt>
                <c:pt idx="208">
                  <c:v>4448890</c:v>
                </c:pt>
                <c:pt idx="209">
                  <c:v>4486710</c:v>
                </c:pt>
                <c:pt idx="210">
                  <c:v>4522160</c:v>
                </c:pt>
                <c:pt idx="211">
                  <c:v>4555460</c:v>
                </c:pt>
                <c:pt idx="212">
                  <c:v>4586800</c:v>
                </c:pt>
                <c:pt idx="213">
                  <c:v>4616370</c:v>
                </c:pt>
                <c:pt idx="214">
                  <c:v>4644290</c:v>
                </c:pt>
                <c:pt idx="215">
                  <c:v>4670710</c:v>
                </c:pt>
                <c:pt idx="216">
                  <c:v>4695690</c:v>
                </c:pt>
                <c:pt idx="217">
                  <c:v>4719360</c:v>
                </c:pt>
                <c:pt idx="218">
                  <c:v>4743970</c:v>
                </c:pt>
                <c:pt idx="219">
                  <c:v>4769330</c:v>
                </c:pt>
                <c:pt idx="220">
                  <c:v>4795250</c:v>
                </c:pt>
                <c:pt idx="221">
                  <c:v>4821540</c:v>
                </c:pt>
                <c:pt idx="222">
                  <c:v>4848010</c:v>
                </c:pt>
                <c:pt idx="223">
                  <c:v>4874490</c:v>
                </c:pt>
                <c:pt idx="224">
                  <c:v>4900810</c:v>
                </c:pt>
                <c:pt idx="225">
                  <c:v>4926830</c:v>
                </c:pt>
                <c:pt idx="226">
                  <c:v>4942970</c:v>
                </c:pt>
                <c:pt idx="227">
                  <c:v>4950210</c:v>
                </c:pt>
                <c:pt idx="228">
                  <c:v>4949380</c:v>
                </c:pt>
                <c:pt idx="229">
                  <c:v>4941190</c:v>
                </c:pt>
                <c:pt idx="230">
                  <c:v>4926270</c:v>
                </c:pt>
                <c:pt idx="231">
                  <c:v>4905100</c:v>
                </c:pt>
                <c:pt idx="232">
                  <c:v>4878150</c:v>
                </c:pt>
                <c:pt idx="233">
                  <c:v>4845790</c:v>
                </c:pt>
                <c:pt idx="234">
                  <c:v>4815190</c:v>
                </c:pt>
                <c:pt idx="235">
                  <c:v>4785950</c:v>
                </c:pt>
                <c:pt idx="236">
                  <c:v>4757840</c:v>
                </c:pt>
                <c:pt idx="237">
                  <c:v>4730720</c:v>
                </c:pt>
                <c:pt idx="238">
                  <c:v>4704600</c:v>
                </c:pt>
                <c:pt idx="239">
                  <c:v>4679550</c:v>
                </c:pt>
                <c:pt idx="240">
                  <c:v>4655690</c:v>
                </c:pt>
                <c:pt idx="241">
                  <c:v>4633170</c:v>
                </c:pt>
                <c:pt idx="242">
                  <c:v>4614420</c:v>
                </c:pt>
                <c:pt idx="243">
                  <c:v>4599370</c:v>
                </c:pt>
                <c:pt idx="244">
                  <c:v>4587890</c:v>
                </c:pt>
                <c:pt idx="245">
                  <c:v>4579830</c:v>
                </c:pt>
                <c:pt idx="246">
                  <c:v>4574990</c:v>
                </c:pt>
                <c:pt idx="247">
                  <c:v>4573180</c:v>
                </c:pt>
                <c:pt idx="248">
                  <c:v>4574190</c:v>
                </c:pt>
                <c:pt idx="249">
                  <c:v>4577810</c:v>
                </c:pt>
                <c:pt idx="250">
                  <c:v>4583650</c:v>
                </c:pt>
                <c:pt idx="251">
                  <c:v>4591450</c:v>
                </c:pt>
                <c:pt idx="252">
                  <c:v>4601000</c:v>
                </c:pt>
                <c:pt idx="253">
                  <c:v>4612090</c:v>
                </c:pt>
                <c:pt idx="254">
                  <c:v>4624570</c:v>
                </c:pt>
                <c:pt idx="255">
                  <c:v>4638320</c:v>
                </c:pt>
                <c:pt idx="256">
                  <c:v>4653230</c:v>
                </c:pt>
                <c:pt idx="257">
                  <c:v>4669210</c:v>
                </c:pt>
                <c:pt idx="258">
                  <c:v>4680560</c:v>
                </c:pt>
                <c:pt idx="259">
                  <c:v>4687920</c:v>
                </c:pt>
                <c:pt idx="260">
                  <c:v>4691880</c:v>
                </c:pt>
                <c:pt idx="261">
                  <c:v>4692880</c:v>
                </c:pt>
                <c:pt idx="262">
                  <c:v>4691330</c:v>
                </c:pt>
                <c:pt idx="263">
                  <c:v>4687570</c:v>
                </c:pt>
                <c:pt idx="264">
                  <c:v>4681860</c:v>
                </c:pt>
                <c:pt idx="265">
                  <c:v>4674450</c:v>
                </c:pt>
                <c:pt idx="266">
                  <c:v>4665540</c:v>
                </c:pt>
                <c:pt idx="267">
                  <c:v>4655330</c:v>
                </c:pt>
                <c:pt idx="268">
                  <c:v>4643950</c:v>
                </c:pt>
                <c:pt idx="269">
                  <c:v>4631530</c:v>
                </c:pt>
                <c:pt idx="270">
                  <c:v>4618210</c:v>
                </c:pt>
                <c:pt idx="271">
                  <c:v>4604110</c:v>
                </c:pt>
                <c:pt idx="272">
                  <c:v>4589330</c:v>
                </c:pt>
                <c:pt idx="273">
                  <c:v>4573970</c:v>
                </c:pt>
                <c:pt idx="274">
                  <c:v>4558820</c:v>
                </c:pt>
                <c:pt idx="275">
                  <c:v>4543870</c:v>
                </c:pt>
                <c:pt idx="276">
                  <c:v>4529130</c:v>
                </c:pt>
                <c:pt idx="277">
                  <c:v>4514570</c:v>
                </c:pt>
                <c:pt idx="278">
                  <c:v>4500180</c:v>
                </c:pt>
                <c:pt idx="279">
                  <c:v>4485980</c:v>
                </c:pt>
                <c:pt idx="280">
                  <c:v>4471940</c:v>
                </c:pt>
                <c:pt idx="281">
                  <c:v>4458050</c:v>
                </c:pt>
                <c:pt idx="282">
                  <c:v>4447180</c:v>
                </c:pt>
                <c:pt idx="283">
                  <c:v>4438910</c:v>
                </c:pt>
                <c:pt idx="284">
                  <c:v>4432870</c:v>
                </c:pt>
                <c:pt idx="285">
                  <c:v>4428740</c:v>
                </c:pt>
                <c:pt idx="286">
                  <c:v>4426240</c:v>
                </c:pt>
                <c:pt idx="287">
                  <c:v>4425120</c:v>
                </c:pt>
                <c:pt idx="288">
                  <c:v>4425160</c:v>
                </c:pt>
                <c:pt idx="289">
                  <c:v>4426180</c:v>
                </c:pt>
                <c:pt idx="290">
                  <c:v>4426640</c:v>
                </c:pt>
                <c:pt idx="291">
                  <c:v>4426630</c:v>
                </c:pt>
                <c:pt idx="292">
                  <c:v>4426200</c:v>
                </c:pt>
                <c:pt idx="293">
                  <c:v>4425400</c:v>
                </c:pt>
                <c:pt idx="294">
                  <c:v>4424290</c:v>
                </c:pt>
                <c:pt idx="295">
                  <c:v>4422900</c:v>
                </c:pt>
                <c:pt idx="296">
                  <c:v>4421270</c:v>
                </c:pt>
                <c:pt idx="297">
                  <c:v>4419440</c:v>
                </c:pt>
                <c:pt idx="298">
                  <c:v>4417640</c:v>
                </c:pt>
                <c:pt idx="299">
                  <c:v>4415870</c:v>
                </c:pt>
                <c:pt idx="300">
                  <c:v>4414150</c:v>
                </c:pt>
                <c:pt idx="301">
                  <c:v>4412450</c:v>
                </c:pt>
                <c:pt idx="302">
                  <c:v>4410790</c:v>
                </c:pt>
                <c:pt idx="303">
                  <c:v>4409140</c:v>
                </c:pt>
                <c:pt idx="304">
                  <c:v>4407520</c:v>
                </c:pt>
                <c:pt idx="305">
                  <c:v>4405930</c:v>
                </c:pt>
                <c:pt idx="306">
                  <c:v>4404600</c:v>
                </c:pt>
                <c:pt idx="307">
                  <c:v>4403470</c:v>
                </c:pt>
                <c:pt idx="308">
                  <c:v>4402550</c:v>
                </c:pt>
                <c:pt idx="309">
                  <c:v>4401800</c:v>
                </c:pt>
                <c:pt idx="310">
                  <c:v>4401190</c:v>
                </c:pt>
                <c:pt idx="311">
                  <c:v>4400740</c:v>
                </c:pt>
                <c:pt idx="312">
                  <c:v>4400390</c:v>
                </c:pt>
                <c:pt idx="313">
                  <c:v>4400160</c:v>
                </c:pt>
                <c:pt idx="314">
                  <c:v>4400440</c:v>
                </c:pt>
                <c:pt idx="315">
                  <c:v>4401170</c:v>
                </c:pt>
                <c:pt idx="316">
                  <c:v>4402280</c:v>
                </c:pt>
                <c:pt idx="317">
                  <c:v>4403750</c:v>
                </c:pt>
                <c:pt idx="318">
                  <c:v>4405500</c:v>
                </c:pt>
                <c:pt idx="319">
                  <c:v>4407530</c:v>
                </c:pt>
                <c:pt idx="320">
                  <c:v>4409790</c:v>
                </c:pt>
                <c:pt idx="321">
                  <c:v>4412260</c:v>
                </c:pt>
                <c:pt idx="322">
                  <c:v>4414640</c:v>
                </c:pt>
                <c:pt idx="323">
                  <c:v>4416940</c:v>
                </c:pt>
                <c:pt idx="324">
                  <c:v>4419190</c:v>
                </c:pt>
                <c:pt idx="325">
                  <c:v>4421390</c:v>
                </c:pt>
                <c:pt idx="326">
                  <c:v>4423570</c:v>
                </c:pt>
                <c:pt idx="327">
                  <c:v>4425730</c:v>
                </c:pt>
                <c:pt idx="328">
                  <c:v>4427880</c:v>
                </c:pt>
                <c:pt idx="329">
                  <c:v>4430050</c:v>
                </c:pt>
                <c:pt idx="330">
                  <c:v>4432400</c:v>
                </c:pt>
                <c:pt idx="331">
                  <c:v>4434910</c:v>
                </c:pt>
                <c:pt idx="332">
                  <c:v>4437580</c:v>
                </c:pt>
                <c:pt idx="333">
                  <c:v>4440410</c:v>
                </c:pt>
                <c:pt idx="334">
                  <c:v>4443390</c:v>
                </c:pt>
                <c:pt idx="335">
                  <c:v>4446510</c:v>
                </c:pt>
                <c:pt idx="336">
                  <c:v>4449750</c:v>
                </c:pt>
                <c:pt idx="337">
                  <c:v>4453120</c:v>
                </c:pt>
                <c:pt idx="338">
                  <c:v>4456500</c:v>
                </c:pt>
                <c:pt idx="339">
                  <c:v>4459920</c:v>
                </c:pt>
                <c:pt idx="340">
                  <c:v>4463350</c:v>
                </c:pt>
                <c:pt idx="341">
                  <c:v>4466820</c:v>
                </c:pt>
                <c:pt idx="342">
                  <c:v>4470330</c:v>
                </c:pt>
                <c:pt idx="343">
                  <c:v>4473890</c:v>
                </c:pt>
                <c:pt idx="344">
                  <c:v>4477470</c:v>
                </c:pt>
                <c:pt idx="345">
                  <c:v>4481090</c:v>
                </c:pt>
                <c:pt idx="346">
                  <c:v>4484720</c:v>
                </c:pt>
                <c:pt idx="347">
                  <c:v>4488360</c:v>
                </c:pt>
                <c:pt idx="348">
                  <c:v>4492030</c:v>
                </c:pt>
                <c:pt idx="349">
                  <c:v>4495710</c:v>
                </c:pt>
                <c:pt idx="350">
                  <c:v>4499410</c:v>
                </c:pt>
                <c:pt idx="351">
                  <c:v>4503150</c:v>
                </c:pt>
                <c:pt idx="352">
                  <c:v>4506910</c:v>
                </c:pt>
                <c:pt idx="353">
                  <c:v>4510700</c:v>
                </c:pt>
                <c:pt idx="354">
                  <c:v>4514370</c:v>
                </c:pt>
                <c:pt idx="355">
                  <c:v>4517930</c:v>
                </c:pt>
                <c:pt idx="356">
                  <c:v>4521410</c:v>
                </c:pt>
                <c:pt idx="357">
                  <c:v>4524810</c:v>
                </c:pt>
                <c:pt idx="358">
                  <c:v>4528160</c:v>
                </c:pt>
                <c:pt idx="359">
                  <c:v>4531460</c:v>
                </c:pt>
                <c:pt idx="360">
                  <c:v>4534730</c:v>
                </c:pt>
                <c:pt idx="361">
                  <c:v>4537980</c:v>
                </c:pt>
                <c:pt idx="362">
                  <c:v>4541180</c:v>
                </c:pt>
                <c:pt idx="363">
                  <c:v>4544370</c:v>
                </c:pt>
                <c:pt idx="364">
                  <c:v>4547520</c:v>
                </c:pt>
                <c:pt idx="365">
                  <c:v>4550670</c:v>
                </c:pt>
                <c:pt idx="366">
                  <c:v>4553800</c:v>
                </c:pt>
                <c:pt idx="367">
                  <c:v>4556930</c:v>
                </c:pt>
                <c:pt idx="368">
                  <c:v>4560070</c:v>
                </c:pt>
                <c:pt idx="369">
                  <c:v>4563230</c:v>
                </c:pt>
                <c:pt idx="370">
                  <c:v>4566520</c:v>
                </c:pt>
                <c:pt idx="371">
                  <c:v>4569980</c:v>
                </c:pt>
                <c:pt idx="372">
                  <c:v>4573540</c:v>
                </c:pt>
                <c:pt idx="373">
                  <c:v>4577230</c:v>
                </c:pt>
                <c:pt idx="374">
                  <c:v>4581030</c:v>
                </c:pt>
                <c:pt idx="375">
                  <c:v>4584930</c:v>
                </c:pt>
                <c:pt idx="376">
                  <c:v>4588920</c:v>
                </c:pt>
                <c:pt idx="377">
                  <c:v>4593000</c:v>
                </c:pt>
                <c:pt idx="378">
                  <c:v>4596840</c:v>
                </c:pt>
                <c:pt idx="379">
                  <c:v>4600470</c:v>
                </c:pt>
                <c:pt idx="380">
                  <c:v>4603930</c:v>
                </c:pt>
                <c:pt idx="381">
                  <c:v>4607270</c:v>
                </c:pt>
                <c:pt idx="382">
                  <c:v>4610460</c:v>
                </c:pt>
                <c:pt idx="383">
                  <c:v>4613550</c:v>
                </c:pt>
                <c:pt idx="384">
                  <c:v>4616570</c:v>
                </c:pt>
                <c:pt idx="385">
                  <c:v>4619520</c:v>
                </c:pt>
                <c:pt idx="386">
                  <c:v>4622630</c:v>
                </c:pt>
                <c:pt idx="387">
                  <c:v>4625880</c:v>
                </c:pt>
                <c:pt idx="388">
                  <c:v>4629260</c:v>
                </c:pt>
                <c:pt idx="389">
                  <c:v>4632770</c:v>
                </c:pt>
                <c:pt idx="390">
                  <c:v>4636380</c:v>
                </c:pt>
                <c:pt idx="391">
                  <c:v>4640110</c:v>
                </c:pt>
                <c:pt idx="392">
                  <c:v>4643920</c:v>
                </c:pt>
                <c:pt idx="393">
                  <c:v>4647830</c:v>
                </c:pt>
                <c:pt idx="394">
                  <c:v>4651660</c:v>
                </c:pt>
                <c:pt idx="395">
                  <c:v>4655430</c:v>
                </c:pt>
                <c:pt idx="396">
                  <c:v>4659130</c:v>
                </c:pt>
                <c:pt idx="397">
                  <c:v>4662820</c:v>
                </c:pt>
                <c:pt idx="398">
                  <c:v>4666470</c:v>
                </c:pt>
                <c:pt idx="399">
                  <c:v>4670090</c:v>
                </c:pt>
                <c:pt idx="400">
                  <c:v>4673700</c:v>
                </c:pt>
                <c:pt idx="401">
                  <c:v>4677300</c:v>
                </c:pt>
                <c:pt idx="402">
                  <c:v>4680970</c:v>
                </c:pt>
                <c:pt idx="403">
                  <c:v>4684690</c:v>
                </c:pt>
                <c:pt idx="404">
                  <c:v>4688460</c:v>
                </c:pt>
                <c:pt idx="405">
                  <c:v>4692280</c:v>
                </c:pt>
                <c:pt idx="406">
                  <c:v>4696130</c:v>
                </c:pt>
                <c:pt idx="407">
                  <c:v>4700000</c:v>
                </c:pt>
                <c:pt idx="408">
                  <c:v>4703880</c:v>
                </c:pt>
                <c:pt idx="409">
                  <c:v>4707760</c:v>
                </c:pt>
                <c:pt idx="410">
                  <c:v>4711710</c:v>
                </c:pt>
                <c:pt idx="411">
                  <c:v>4715740</c:v>
                </c:pt>
                <c:pt idx="412">
                  <c:v>4719800</c:v>
                </c:pt>
                <c:pt idx="413">
                  <c:v>4723900</c:v>
                </c:pt>
                <c:pt idx="414">
                  <c:v>4728000</c:v>
                </c:pt>
                <c:pt idx="415">
                  <c:v>4732110</c:v>
                </c:pt>
                <c:pt idx="416">
                  <c:v>4736210</c:v>
                </c:pt>
                <c:pt idx="417">
                  <c:v>4740330</c:v>
                </c:pt>
                <c:pt idx="418">
                  <c:v>4744410</c:v>
                </c:pt>
                <c:pt idx="419">
                  <c:v>4748500</c:v>
                </c:pt>
                <c:pt idx="420">
                  <c:v>4752550</c:v>
                </c:pt>
                <c:pt idx="421">
                  <c:v>4756600</c:v>
                </c:pt>
                <c:pt idx="422">
                  <c:v>4760640</c:v>
                </c:pt>
                <c:pt idx="423">
                  <c:v>4764660</c:v>
                </c:pt>
                <c:pt idx="424">
                  <c:v>4768690</c:v>
                </c:pt>
                <c:pt idx="425">
                  <c:v>4772690</c:v>
                </c:pt>
                <c:pt idx="426">
                  <c:v>4777020</c:v>
                </c:pt>
                <c:pt idx="427">
                  <c:v>4781630</c:v>
                </c:pt>
                <c:pt idx="428">
                  <c:v>4786480</c:v>
                </c:pt>
                <c:pt idx="429">
                  <c:v>4791550</c:v>
                </c:pt>
                <c:pt idx="430">
                  <c:v>4796800</c:v>
                </c:pt>
                <c:pt idx="431">
                  <c:v>4802230</c:v>
                </c:pt>
                <c:pt idx="432">
                  <c:v>4807810</c:v>
                </c:pt>
                <c:pt idx="433">
                  <c:v>4813520</c:v>
                </c:pt>
                <c:pt idx="434">
                  <c:v>4818990</c:v>
                </c:pt>
                <c:pt idx="435">
                  <c:v>4824250</c:v>
                </c:pt>
                <c:pt idx="436">
                  <c:v>4829330</c:v>
                </c:pt>
                <c:pt idx="437">
                  <c:v>4834260</c:v>
                </c:pt>
                <c:pt idx="438">
                  <c:v>4839050</c:v>
                </c:pt>
                <c:pt idx="439">
                  <c:v>4843740</c:v>
                </c:pt>
                <c:pt idx="440">
                  <c:v>4848330</c:v>
                </c:pt>
                <c:pt idx="441">
                  <c:v>4852840</c:v>
                </c:pt>
                <c:pt idx="442">
                  <c:v>4857340</c:v>
                </c:pt>
                <c:pt idx="443">
                  <c:v>4861840</c:v>
                </c:pt>
                <c:pt idx="444">
                  <c:v>4866330</c:v>
                </c:pt>
                <c:pt idx="445">
                  <c:v>4870830</c:v>
                </c:pt>
                <c:pt idx="446">
                  <c:v>4875330</c:v>
                </c:pt>
                <c:pt idx="447">
                  <c:v>4879840</c:v>
                </c:pt>
                <c:pt idx="448">
                  <c:v>4884380</c:v>
                </c:pt>
                <c:pt idx="449">
                  <c:v>4888930</c:v>
                </c:pt>
                <c:pt idx="450">
                  <c:v>4893500</c:v>
                </c:pt>
                <c:pt idx="451">
                  <c:v>4898080</c:v>
                </c:pt>
                <c:pt idx="452">
                  <c:v>4902690</c:v>
                </c:pt>
                <c:pt idx="453">
                  <c:v>4907330</c:v>
                </c:pt>
                <c:pt idx="454">
                  <c:v>4911990</c:v>
                </c:pt>
                <c:pt idx="455">
                  <c:v>4916680</c:v>
                </c:pt>
                <c:pt idx="456">
                  <c:v>4921400</c:v>
                </c:pt>
                <c:pt idx="457">
                  <c:v>4926150</c:v>
                </c:pt>
                <c:pt idx="458">
                  <c:v>4930930</c:v>
                </c:pt>
                <c:pt idx="459">
                  <c:v>4935740</c:v>
                </c:pt>
                <c:pt idx="460">
                  <c:v>4940590</c:v>
                </c:pt>
                <c:pt idx="461">
                  <c:v>4945450</c:v>
                </c:pt>
                <c:pt idx="462">
                  <c:v>4950360</c:v>
                </c:pt>
                <c:pt idx="463">
                  <c:v>4955310</c:v>
                </c:pt>
                <c:pt idx="464">
                  <c:v>4960280</c:v>
                </c:pt>
                <c:pt idx="465">
                  <c:v>4965280</c:v>
                </c:pt>
                <c:pt idx="466">
                  <c:v>4970440</c:v>
                </c:pt>
                <c:pt idx="467">
                  <c:v>4975770</c:v>
                </c:pt>
                <c:pt idx="468">
                  <c:v>4981210</c:v>
                </c:pt>
                <c:pt idx="469">
                  <c:v>4986780</c:v>
                </c:pt>
                <c:pt idx="470">
                  <c:v>4992460</c:v>
                </c:pt>
                <c:pt idx="471">
                  <c:v>4998240</c:v>
                </c:pt>
                <c:pt idx="472">
                  <c:v>5004110</c:v>
                </c:pt>
                <c:pt idx="473">
                  <c:v>5010070</c:v>
                </c:pt>
                <c:pt idx="474">
                  <c:v>5016160</c:v>
                </c:pt>
                <c:pt idx="475">
                  <c:v>5022390</c:v>
                </c:pt>
                <c:pt idx="476">
                  <c:v>5028730</c:v>
                </c:pt>
                <c:pt idx="477">
                  <c:v>5035180</c:v>
                </c:pt>
                <c:pt idx="478">
                  <c:v>5041720</c:v>
                </c:pt>
                <c:pt idx="479">
                  <c:v>5048340</c:v>
                </c:pt>
                <c:pt idx="480">
                  <c:v>5055050</c:v>
                </c:pt>
                <c:pt idx="481">
                  <c:v>5061820</c:v>
                </c:pt>
                <c:pt idx="482">
                  <c:v>5068340</c:v>
                </c:pt>
                <c:pt idx="483">
                  <c:v>5074610</c:v>
                </c:pt>
                <c:pt idx="484">
                  <c:v>5080680</c:v>
                </c:pt>
                <c:pt idx="485">
                  <c:v>5086580</c:v>
                </c:pt>
                <c:pt idx="486">
                  <c:v>5092340</c:v>
                </c:pt>
                <c:pt idx="487">
                  <c:v>5097970</c:v>
                </c:pt>
                <c:pt idx="488">
                  <c:v>5103490</c:v>
                </c:pt>
                <c:pt idx="489">
                  <c:v>5108930</c:v>
                </c:pt>
                <c:pt idx="490">
                  <c:v>5114230</c:v>
                </c:pt>
                <c:pt idx="491">
                  <c:v>5119410</c:v>
                </c:pt>
                <c:pt idx="492">
                  <c:v>5124490</c:v>
                </c:pt>
                <c:pt idx="493">
                  <c:v>5129480</c:v>
                </c:pt>
                <c:pt idx="494">
                  <c:v>5134410</c:v>
                </c:pt>
                <c:pt idx="495">
                  <c:v>5139270</c:v>
                </c:pt>
                <c:pt idx="496">
                  <c:v>5144090</c:v>
                </c:pt>
                <c:pt idx="497">
                  <c:v>5148880</c:v>
                </c:pt>
                <c:pt idx="498">
                  <c:v>5153650</c:v>
                </c:pt>
                <c:pt idx="499">
                  <c:v>5158400</c:v>
                </c:pt>
                <c:pt idx="500">
                  <c:v>5163130</c:v>
                </c:pt>
                <c:pt idx="501">
                  <c:v>5167860</c:v>
                </c:pt>
                <c:pt idx="502">
                  <c:v>5172600</c:v>
                </c:pt>
                <c:pt idx="503">
                  <c:v>5177320</c:v>
                </c:pt>
                <c:pt idx="504">
                  <c:v>5182070</c:v>
                </c:pt>
                <c:pt idx="505">
                  <c:v>5186820</c:v>
                </c:pt>
                <c:pt idx="506">
                  <c:v>5191660</c:v>
                </c:pt>
                <c:pt idx="507">
                  <c:v>5196560</c:v>
                </c:pt>
                <c:pt idx="508">
                  <c:v>5201540</c:v>
                </c:pt>
                <c:pt idx="509">
                  <c:v>5206580</c:v>
                </c:pt>
                <c:pt idx="510">
                  <c:v>5211680</c:v>
                </c:pt>
                <c:pt idx="511">
                  <c:v>5216840</c:v>
                </c:pt>
                <c:pt idx="512">
                  <c:v>5222060</c:v>
                </c:pt>
                <c:pt idx="513">
                  <c:v>5227320</c:v>
                </c:pt>
                <c:pt idx="514">
                  <c:v>5232570</c:v>
                </c:pt>
                <c:pt idx="515">
                  <c:v>5237800</c:v>
                </c:pt>
                <c:pt idx="516">
                  <c:v>5243010</c:v>
                </c:pt>
                <c:pt idx="517">
                  <c:v>5248230</c:v>
                </c:pt>
                <c:pt idx="518">
                  <c:v>5253450</c:v>
                </c:pt>
                <c:pt idx="519">
                  <c:v>5258670</c:v>
                </c:pt>
                <c:pt idx="520">
                  <c:v>5263890</c:v>
                </c:pt>
                <c:pt idx="521">
                  <c:v>5269130</c:v>
                </c:pt>
                <c:pt idx="522">
                  <c:v>5274380</c:v>
                </c:pt>
                <c:pt idx="523">
                  <c:v>5279650</c:v>
                </c:pt>
                <c:pt idx="524">
                  <c:v>5284930</c:v>
                </c:pt>
                <c:pt idx="525">
                  <c:v>5290240</c:v>
                </c:pt>
                <c:pt idx="526">
                  <c:v>5295560</c:v>
                </c:pt>
                <c:pt idx="527">
                  <c:v>5300910</c:v>
                </c:pt>
                <c:pt idx="528">
                  <c:v>5306290</c:v>
                </c:pt>
                <c:pt idx="529">
                  <c:v>5311680</c:v>
                </c:pt>
                <c:pt idx="530">
                  <c:v>5317170</c:v>
                </c:pt>
                <c:pt idx="531">
                  <c:v>5322730</c:v>
                </c:pt>
                <c:pt idx="532">
                  <c:v>5328380</c:v>
                </c:pt>
                <c:pt idx="533">
                  <c:v>5334090</c:v>
                </c:pt>
                <c:pt idx="534">
                  <c:v>5339880</c:v>
                </c:pt>
                <c:pt idx="535">
                  <c:v>5345720</c:v>
                </c:pt>
                <c:pt idx="536">
                  <c:v>5351630</c:v>
                </c:pt>
                <c:pt idx="537">
                  <c:v>5357590</c:v>
                </c:pt>
                <c:pt idx="538">
                  <c:v>5363520</c:v>
                </c:pt>
                <c:pt idx="539">
                  <c:v>5369450</c:v>
                </c:pt>
                <c:pt idx="540">
                  <c:v>5375370</c:v>
                </c:pt>
                <c:pt idx="541">
                  <c:v>5381280</c:v>
                </c:pt>
                <c:pt idx="542">
                  <c:v>5387200</c:v>
                </c:pt>
                <c:pt idx="543">
                  <c:v>5393110</c:v>
                </c:pt>
                <c:pt idx="544">
                  <c:v>5399040</c:v>
                </c:pt>
                <c:pt idx="545">
                  <c:v>5404980</c:v>
                </c:pt>
                <c:pt idx="546">
                  <c:v>5410940</c:v>
                </c:pt>
                <c:pt idx="547">
                  <c:v>5416900</c:v>
                </c:pt>
                <c:pt idx="548">
                  <c:v>5422890</c:v>
                </c:pt>
                <c:pt idx="549">
                  <c:v>5428890</c:v>
                </c:pt>
                <c:pt idx="550">
                  <c:v>5434910</c:v>
                </c:pt>
                <c:pt idx="551">
                  <c:v>5440960</c:v>
                </c:pt>
                <c:pt idx="552">
                  <c:v>5447020</c:v>
                </c:pt>
                <c:pt idx="553">
                  <c:v>5453110</c:v>
                </c:pt>
                <c:pt idx="554">
                  <c:v>5459290</c:v>
                </c:pt>
                <c:pt idx="555">
                  <c:v>5465550</c:v>
                </c:pt>
                <c:pt idx="556">
                  <c:v>5471880</c:v>
                </c:pt>
                <c:pt idx="557">
                  <c:v>5478290</c:v>
                </c:pt>
                <c:pt idx="558">
                  <c:v>5484750</c:v>
                </c:pt>
                <c:pt idx="559">
                  <c:v>5491280</c:v>
                </c:pt>
                <c:pt idx="560">
                  <c:v>5497850</c:v>
                </c:pt>
              </c:numCache>
            </c:numRef>
          </c:yVal>
          <c:smooth val="1"/>
        </c:ser>
        <c:ser>
          <c:idx val="3"/>
          <c:order val="3"/>
          <c:tx>
            <c:strRef>
              <c:f>Employment!$AH$2</c:f>
              <c:strCache>
                <c:ptCount val="1"/>
                <c:pt idx="0">
                  <c:v>BAU</c:v>
                </c:pt>
              </c:strCache>
            </c:strRef>
          </c:tx>
          <c:spPr>
            <a:ln w="19050" cap="rnd">
              <a:solidFill>
                <a:schemeClr val="accent4"/>
              </a:solidFill>
              <a:round/>
            </a:ln>
            <a:effectLst/>
          </c:spPr>
          <c:marker>
            <c:symbol val="none"/>
          </c:marker>
          <c:xVal>
            <c:numRef>
              <c:f>Employment!$A$3:$A$563</c:f>
              <c:numCache>
                <c:formatCode>General</c:formatCode>
                <c:ptCount val="561"/>
                <c:pt idx="0">
                  <c:v>1980</c:v>
                </c:pt>
                <c:pt idx="1">
                  <c:v>1980.13</c:v>
                </c:pt>
                <c:pt idx="2">
                  <c:v>1980.25</c:v>
                </c:pt>
                <c:pt idx="3">
                  <c:v>1980.38</c:v>
                </c:pt>
                <c:pt idx="4">
                  <c:v>1980.5</c:v>
                </c:pt>
                <c:pt idx="5">
                  <c:v>1980.63</c:v>
                </c:pt>
                <c:pt idx="6">
                  <c:v>1980.75</c:v>
                </c:pt>
                <c:pt idx="7">
                  <c:v>1980.88</c:v>
                </c:pt>
                <c:pt idx="8">
                  <c:v>1981</c:v>
                </c:pt>
                <c:pt idx="9">
                  <c:v>1981.13</c:v>
                </c:pt>
                <c:pt idx="10">
                  <c:v>1981.25</c:v>
                </c:pt>
                <c:pt idx="11">
                  <c:v>1981.38</c:v>
                </c:pt>
                <c:pt idx="12">
                  <c:v>1981.5</c:v>
                </c:pt>
                <c:pt idx="13">
                  <c:v>1981.63</c:v>
                </c:pt>
                <c:pt idx="14">
                  <c:v>1981.75</c:v>
                </c:pt>
                <c:pt idx="15">
                  <c:v>1981.88</c:v>
                </c:pt>
                <c:pt idx="16">
                  <c:v>1982</c:v>
                </c:pt>
                <c:pt idx="17">
                  <c:v>1982.13</c:v>
                </c:pt>
                <c:pt idx="18">
                  <c:v>1982.25</c:v>
                </c:pt>
                <c:pt idx="19">
                  <c:v>1982.38</c:v>
                </c:pt>
                <c:pt idx="20">
                  <c:v>1982.5</c:v>
                </c:pt>
                <c:pt idx="21">
                  <c:v>1982.63</c:v>
                </c:pt>
                <c:pt idx="22">
                  <c:v>1982.75</c:v>
                </c:pt>
                <c:pt idx="23">
                  <c:v>1982.88</c:v>
                </c:pt>
                <c:pt idx="24">
                  <c:v>1983</c:v>
                </c:pt>
                <c:pt idx="25">
                  <c:v>1983.13</c:v>
                </c:pt>
                <c:pt idx="26">
                  <c:v>1983.25</c:v>
                </c:pt>
                <c:pt idx="27">
                  <c:v>1983.38</c:v>
                </c:pt>
                <c:pt idx="28">
                  <c:v>1983.5</c:v>
                </c:pt>
                <c:pt idx="29">
                  <c:v>1983.63</c:v>
                </c:pt>
                <c:pt idx="30">
                  <c:v>1983.75</c:v>
                </c:pt>
                <c:pt idx="31">
                  <c:v>1983.88</c:v>
                </c:pt>
                <c:pt idx="32">
                  <c:v>1984</c:v>
                </c:pt>
                <c:pt idx="33">
                  <c:v>1984.13</c:v>
                </c:pt>
                <c:pt idx="34">
                  <c:v>1984.25</c:v>
                </c:pt>
                <c:pt idx="35">
                  <c:v>1984.38</c:v>
                </c:pt>
                <c:pt idx="36">
                  <c:v>1984.5</c:v>
                </c:pt>
                <c:pt idx="37">
                  <c:v>1984.63</c:v>
                </c:pt>
                <c:pt idx="38">
                  <c:v>1984.75</c:v>
                </c:pt>
                <c:pt idx="39">
                  <c:v>1984.88</c:v>
                </c:pt>
                <c:pt idx="40">
                  <c:v>1985</c:v>
                </c:pt>
                <c:pt idx="41">
                  <c:v>1985.13</c:v>
                </c:pt>
                <c:pt idx="42">
                  <c:v>1985.25</c:v>
                </c:pt>
                <c:pt idx="43">
                  <c:v>1985.38</c:v>
                </c:pt>
                <c:pt idx="44">
                  <c:v>1985.5</c:v>
                </c:pt>
                <c:pt idx="45">
                  <c:v>1985.63</c:v>
                </c:pt>
                <c:pt idx="46">
                  <c:v>1985.75</c:v>
                </c:pt>
                <c:pt idx="47">
                  <c:v>1985.88</c:v>
                </c:pt>
                <c:pt idx="48">
                  <c:v>1986</c:v>
                </c:pt>
                <c:pt idx="49">
                  <c:v>1986.13</c:v>
                </c:pt>
                <c:pt idx="50">
                  <c:v>1986.25</c:v>
                </c:pt>
                <c:pt idx="51">
                  <c:v>1986.38</c:v>
                </c:pt>
                <c:pt idx="52">
                  <c:v>1986.5</c:v>
                </c:pt>
                <c:pt idx="53">
                  <c:v>1986.63</c:v>
                </c:pt>
                <c:pt idx="54">
                  <c:v>1986.75</c:v>
                </c:pt>
                <c:pt idx="55">
                  <c:v>1986.88</c:v>
                </c:pt>
                <c:pt idx="56">
                  <c:v>1987</c:v>
                </c:pt>
                <c:pt idx="57">
                  <c:v>1987.13</c:v>
                </c:pt>
                <c:pt idx="58">
                  <c:v>1987.25</c:v>
                </c:pt>
                <c:pt idx="59">
                  <c:v>1987.38</c:v>
                </c:pt>
                <c:pt idx="60">
                  <c:v>1987.5</c:v>
                </c:pt>
                <c:pt idx="61">
                  <c:v>1987.63</c:v>
                </c:pt>
                <c:pt idx="62">
                  <c:v>1987.75</c:v>
                </c:pt>
                <c:pt idx="63">
                  <c:v>1987.88</c:v>
                </c:pt>
                <c:pt idx="64">
                  <c:v>1988</c:v>
                </c:pt>
                <c:pt idx="65">
                  <c:v>1988.13</c:v>
                </c:pt>
                <c:pt idx="66">
                  <c:v>1988.25</c:v>
                </c:pt>
                <c:pt idx="67">
                  <c:v>1988.38</c:v>
                </c:pt>
                <c:pt idx="68">
                  <c:v>1988.5</c:v>
                </c:pt>
                <c:pt idx="69">
                  <c:v>1988.63</c:v>
                </c:pt>
                <c:pt idx="70">
                  <c:v>1988.75</c:v>
                </c:pt>
                <c:pt idx="71">
                  <c:v>1988.88</c:v>
                </c:pt>
                <c:pt idx="72">
                  <c:v>1989</c:v>
                </c:pt>
                <c:pt idx="73">
                  <c:v>1989.13</c:v>
                </c:pt>
                <c:pt idx="74">
                  <c:v>1989.25</c:v>
                </c:pt>
                <c:pt idx="75">
                  <c:v>1989.38</c:v>
                </c:pt>
                <c:pt idx="76">
                  <c:v>1989.5</c:v>
                </c:pt>
                <c:pt idx="77">
                  <c:v>1989.63</c:v>
                </c:pt>
                <c:pt idx="78">
                  <c:v>1989.75</c:v>
                </c:pt>
                <c:pt idx="79">
                  <c:v>1989.88</c:v>
                </c:pt>
                <c:pt idx="80">
                  <c:v>1990</c:v>
                </c:pt>
                <c:pt idx="81">
                  <c:v>1990.13</c:v>
                </c:pt>
                <c:pt idx="82">
                  <c:v>1990.25</c:v>
                </c:pt>
                <c:pt idx="83">
                  <c:v>1990.38</c:v>
                </c:pt>
                <c:pt idx="84">
                  <c:v>1990.5</c:v>
                </c:pt>
                <c:pt idx="85">
                  <c:v>1990.63</c:v>
                </c:pt>
                <c:pt idx="86">
                  <c:v>1990.75</c:v>
                </c:pt>
                <c:pt idx="87">
                  <c:v>1990.88</c:v>
                </c:pt>
                <c:pt idx="88">
                  <c:v>1991</c:v>
                </c:pt>
                <c:pt idx="89">
                  <c:v>1991.13</c:v>
                </c:pt>
                <c:pt idx="90">
                  <c:v>1991.25</c:v>
                </c:pt>
                <c:pt idx="91">
                  <c:v>1991.38</c:v>
                </c:pt>
                <c:pt idx="92">
                  <c:v>1991.5</c:v>
                </c:pt>
                <c:pt idx="93">
                  <c:v>1991.63</c:v>
                </c:pt>
                <c:pt idx="94">
                  <c:v>1991.75</c:v>
                </c:pt>
                <c:pt idx="95">
                  <c:v>1991.88</c:v>
                </c:pt>
                <c:pt idx="96">
                  <c:v>1992</c:v>
                </c:pt>
                <c:pt idx="97">
                  <c:v>1992.13</c:v>
                </c:pt>
                <c:pt idx="98">
                  <c:v>1992.25</c:v>
                </c:pt>
                <c:pt idx="99">
                  <c:v>1992.38</c:v>
                </c:pt>
                <c:pt idx="100">
                  <c:v>1992.5</c:v>
                </c:pt>
                <c:pt idx="101">
                  <c:v>1992.63</c:v>
                </c:pt>
                <c:pt idx="102">
                  <c:v>1992.75</c:v>
                </c:pt>
                <c:pt idx="103">
                  <c:v>1992.88</c:v>
                </c:pt>
                <c:pt idx="104">
                  <c:v>1993</c:v>
                </c:pt>
                <c:pt idx="105">
                  <c:v>1993.13</c:v>
                </c:pt>
                <c:pt idx="106">
                  <c:v>1993.25</c:v>
                </c:pt>
                <c:pt idx="107">
                  <c:v>1993.38</c:v>
                </c:pt>
                <c:pt idx="108">
                  <c:v>1993.5</c:v>
                </c:pt>
                <c:pt idx="109">
                  <c:v>1993.63</c:v>
                </c:pt>
                <c:pt idx="110">
                  <c:v>1993.75</c:v>
                </c:pt>
                <c:pt idx="111">
                  <c:v>1993.88</c:v>
                </c:pt>
                <c:pt idx="112">
                  <c:v>1994</c:v>
                </c:pt>
                <c:pt idx="113">
                  <c:v>1994.13</c:v>
                </c:pt>
                <c:pt idx="114">
                  <c:v>1994.25</c:v>
                </c:pt>
                <c:pt idx="115">
                  <c:v>1994.38</c:v>
                </c:pt>
                <c:pt idx="116">
                  <c:v>1994.5</c:v>
                </c:pt>
                <c:pt idx="117">
                  <c:v>1994.63</c:v>
                </c:pt>
                <c:pt idx="118">
                  <c:v>1994.75</c:v>
                </c:pt>
                <c:pt idx="119">
                  <c:v>1994.88</c:v>
                </c:pt>
                <c:pt idx="120">
                  <c:v>1995</c:v>
                </c:pt>
                <c:pt idx="121">
                  <c:v>1995.13</c:v>
                </c:pt>
                <c:pt idx="122">
                  <c:v>1995.25</c:v>
                </c:pt>
                <c:pt idx="123">
                  <c:v>1995.38</c:v>
                </c:pt>
                <c:pt idx="124">
                  <c:v>1995.5</c:v>
                </c:pt>
                <c:pt idx="125">
                  <c:v>1995.63</c:v>
                </c:pt>
                <c:pt idx="126">
                  <c:v>1995.75</c:v>
                </c:pt>
                <c:pt idx="127">
                  <c:v>1995.88</c:v>
                </c:pt>
                <c:pt idx="128">
                  <c:v>1996</c:v>
                </c:pt>
                <c:pt idx="129">
                  <c:v>1996.13</c:v>
                </c:pt>
                <c:pt idx="130">
                  <c:v>1996.25</c:v>
                </c:pt>
                <c:pt idx="131">
                  <c:v>1996.38</c:v>
                </c:pt>
                <c:pt idx="132">
                  <c:v>1996.5</c:v>
                </c:pt>
                <c:pt idx="133">
                  <c:v>1996.63</c:v>
                </c:pt>
                <c:pt idx="134">
                  <c:v>1996.75</c:v>
                </c:pt>
                <c:pt idx="135">
                  <c:v>1996.88</c:v>
                </c:pt>
                <c:pt idx="136">
                  <c:v>1997</c:v>
                </c:pt>
                <c:pt idx="137">
                  <c:v>1997.13</c:v>
                </c:pt>
                <c:pt idx="138">
                  <c:v>1997.25</c:v>
                </c:pt>
                <c:pt idx="139">
                  <c:v>1997.38</c:v>
                </c:pt>
                <c:pt idx="140">
                  <c:v>1997.5</c:v>
                </c:pt>
                <c:pt idx="141">
                  <c:v>1997.63</c:v>
                </c:pt>
                <c:pt idx="142">
                  <c:v>1997.75</c:v>
                </c:pt>
                <c:pt idx="143">
                  <c:v>1997.88</c:v>
                </c:pt>
                <c:pt idx="144">
                  <c:v>1998</c:v>
                </c:pt>
                <c:pt idx="145">
                  <c:v>1998.13</c:v>
                </c:pt>
                <c:pt idx="146">
                  <c:v>1998.25</c:v>
                </c:pt>
                <c:pt idx="147">
                  <c:v>1998.38</c:v>
                </c:pt>
                <c:pt idx="148">
                  <c:v>1998.5</c:v>
                </c:pt>
                <c:pt idx="149">
                  <c:v>1998.63</c:v>
                </c:pt>
                <c:pt idx="150">
                  <c:v>1998.75</c:v>
                </c:pt>
                <c:pt idx="151">
                  <c:v>1998.88</c:v>
                </c:pt>
                <c:pt idx="152">
                  <c:v>1999</c:v>
                </c:pt>
                <c:pt idx="153">
                  <c:v>1999.13</c:v>
                </c:pt>
                <c:pt idx="154">
                  <c:v>1999.25</c:v>
                </c:pt>
                <c:pt idx="155">
                  <c:v>1999.38</c:v>
                </c:pt>
                <c:pt idx="156">
                  <c:v>1999.5</c:v>
                </c:pt>
                <c:pt idx="157">
                  <c:v>1999.63</c:v>
                </c:pt>
                <c:pt idx="158">
                  <c:v>1999.75</c:v>
                </c:pt>
                <c:pt idx="159">
                  <c:v>1999.88</c:v>
                </c:pt>
                <c:pt idx="160">
                  <c:v>2000</c:v>
                </c:pt>
                <c:pt idx="161">
                  <c:v>2000.13</c:v>
                </c:pt>
                <c:pt idx="162">
                  <c:v>2000.25</c:v>
                </c:pt>
                <c:pt idx="163">
                  <c:v>2000.38</c:v>
                </c:pt>
                <c:pt idx="164">
                  <c:v>2000.5</c:v>
                </c:pt>
                <c:pt idx="165">
                  <c:v>2000.63</c:v>
                </c:pt>
                <c:pt idx="166">
                  <c:v>2000.75</c:v>
                </c:pt>
                <c:pt idx="167">
                  <c:v>2000.88</c:v>
                </c:pt>
                <c:pt idx="168">
                  <c:v>2001</c:v>
                </c:pt>
                <c:pt idx="169">
                  <c:v>2001.13</c:v>
                </c:pt>
                <c:pt idx="170">
                  <c:v>2001.25</c:v>
                </c:pt>
                <c:pt idx="171">
                  <c:v>2001.38</c:v>
                </c:pt>
                <c:pt idx="172">
                  <c:v>2001.5</c:v>
                </c:pt>
                <c:pt idx="173">
                  <c:v>2001.63</c:v>
                </c:pt>
                <c:pt idx="174">
                  <c:v>2001.75</c:v>
                </c:pt>
                <c:pt idx="175">
                  <c:v>2001.88</c:v>
                </c:pt>
                <c:pt idx="176">
                  <c:v>2002</c:v>
                </c:pt>
                <c:pt idx="177">
                  <c:v>2002.13</c:v>
                </c:pt>
                <c:pt idx="178">
                  <c:v>2002.25</c:v>
                </c:pt>
                <c:pt idx="179">
                  <c:v>2002.38</c:v>
                </c:pt>
                <c:pt idx="180">
                  <c:v>2002.5</c:v>
                </c:pt>
                <c:pt idx="181">
                  <c:v>2002.63</c:v>
                </c:pt>
                <c:pt idx="182">
                  <c:v>2002.75</c:v>
                </c:pt>
                <c:pt idx="183">
                  <c:v>2002.88</c:v>
                </c:pt>
                <c:pt idx="184">
                  <c:v>2003</c:v>
                </c:pt>
                <c:pt idx="185">
                  <c:v>2003.13</c:v>
                </c:pt>
                <c:pt idx="186">
                  <c:v>2003.25</c:v>
                </c:pt>
                <c:pt idx="187">
                  <c:v>2003.38</c:v>
                </c:pt>
                <c:pt idx="188">
                  <c:v>2003.5</c:v>
                </c:pt>
                <c:pt idx="189">
                  <c:v>2003.63</c:v>
                </c:pt>
                <c:pt idx="190">
                  <c:v>2003.75</c:v>
                </c:pt>
                <c:pt idx="191">
                  <c:v>2003.88</c:v>
                </c:pt>
                <c:pt idx="192">
                  <c:v>2004</c:v>
                </c:pt>
                <c:pt idx="193">
                  <c:v>2004.13</c:v>
                </c:pt>
                <c:pt idx="194">
                  <c:v>2004.25</c:v>
                </c:pt>
                <c:pt idx="195">
                  <c:v>2004.38</c:v>
                </c:pt>
                <c:pt idx="196">
                  <c:v>2004.5</c:v>
                </c:pt>
                <c:pt idx="197">
                  <c:v>2004.63</c:v>
                </c:pt>
                <c:pt idx="198">
                  <c:v>2004.75</c:v>
                </c:pt>
                <c:pt idx="199">
                  <c:v>2004.88</c:v>
                </c:pt>
                <c:pt idx="200">
                  <c:v>2005</c:v>
                </c:pt>
                <c:pt idx="201">
                  <c:v>2005.13</c:v>
                </c:pt>
                <c:pt idx="202">
                  <c:v>2005.25</c:v>
                </c:pt>
                <c:pt idx="203">
                  <c:v>2005.38</c:v>
                </c:pt>
                <c:pt idx="204">
                  <c:v>2005.5</c:v>
                </c:pt>
                <c:pt idx="205">
                  <c:v>2005.63</c:v>
                </c:pt>
                <c:pt idx="206">
                  <c:v>2005.75</c:v>
                </c:pt>
                <c:pt idx="207">
                  <c:v>2005.88</c:v>
                </c:pt>
                <c:pt idx="208">
                  <c:v>2006</c:v>
                </c:pt>
                <c:pt idx="209">
                  <c:v>2006.13</c:v>
                </c:pt>
                <c:pt idx="210">
                  <c:v>2006.25</c:v>
                </c:pt>
                <c:pt idx="211">
                  <c:v>2006.38</c:v>
                </c:pt>
                <c:pt idx="212">
                  <c:v>2006.5</c:v>
                </c:pt>
                <c:pt idx="213">
                  <c:v>2006.63</c:v>
                </c:pt>
                <c:pt idx="214">
                  <c:v>2006.75</c:v>
                </c:pt>
                <c:pt idx="215">
                  <c:v>2006.88</c:v>
                </c:pt>
                <c:pt idx="216">
                  <c:v>2007</c:v>
                </c:pt>
                <c:pt idx="217">
                  <c:v>2007.13</c:v>
                </c:pt>
                <c:pt idx="218">
                  <c:v>2007.25</c:v>
                </c:pt>
                <c:pt idx="219">
                  <c:v>2007.38</c:v>
                </c:pt>
                <c:pt idx="220">
                  <c:v>2007.5</c:v>
                </c:pt>
                <c:pt idx="221">
                  <c:v>2007.63</c:v>
                </c:pt>
                <c:pt idx="222">
                  <c:v>2007.75</c:v>
                </c:pt>
                <c:pt idx="223">
                  <c:v>2007.88</c:v>
                </c:pt>
                <c:pt idx="224">
                  <c:v>2008</c:v>
                </c:pt>
                <c:pt idx="225">
                  <c:v>2008.13</c:v>
                </c:pt>
                <c:pt idx="226">
                  <c:v>2008.25</c:v>
                </c:pt>
                <c:pt idx="227">
                  <c:v>2008.38</c:v>
                </c:pt>
                <c:pt idx="228">
                  <c:v>2008.5</c:v>
                </c:pt>
                <c:pt idx="229">
                  <c:v>2008.63</c:v>
                </c:pt>
                <c:pt idx="230">
                  <c:v>2008.75</c:v>
                </c:pt>
                <c:pt idx="231">
                  <c:v>2008.88</c:v>
                </c:pt>
                <c:pt idx="232">
                  <c:v>2009</c:v>
                </c:pt>
                <c:pt idx="233">
                  <c:v>2009.13</c:v>
                </c:pt>
                <c:pt idx="234">
                  <c:v>2009.25</c:v>
                </c:pt>
                <c:pt idx="235">
                  <c:v>2009.38</c:v>
                </c:pt>
                <c:pt idx="236">
                  <c:v>2009.5</c:v>
                </c:pt>
                <c:pt idx="237">
                  <c:v>2009.63</c:v>
                </c:pt>
                <c:pt idx="238">
                  <c:v>2009.75</c:v>
                </c:pt>
                <c:pt idx="239">
                  <c:v>2009.88</c:v>
                </c:pt>
                <c:pt idx="240">
                  <c:v>2010</c:v>
                </c:pt>
                <c:pt idx="241">
                  <c:v>2010.13</c:v>
                </c:pt>
                <c:pt idx="242">
                  <c:v>2010.25</c:v>
                </c:pt>
                <c:pt idx="243">
                  <c:v>2010.38</c:v>
                </c:pt>
                <c:pt idx="244">
                  <c:v>2010.5</c:v>
                </c:pt>
                <c:pt idx="245">
                  <c:v>2010.63</c:v>
                </c:pt>
                <c:pt idx="246">
                  <c:v>2010.75</c:v>
                </c:pt>
                <c:pt idx="247">
                  <c:v>2010.88</c:v>
                </c:pt>
                <c:pt idx="248">
                  <c:v>2011</c:v>
                </c:pt>
                <c:pt idx="249">
                  <c:v>2011.13</c:v>
                </c:pt>
                <c:pt idx="250">
                  <c:v>2011.25</c:v>
                </c:pt>
                <c:pt idx="251">
                  <c:v>2011.38</c:v>
                </c:pt>
                <c:pt idx="252">
                  <c:v>2011.5</c:v>
                </c:pt>
                <c:pt idx="253">
                  <c:v>2011.63</c:v>
                </c:pt>
                <c:pt idx="254">
                  <c:v>2011.75</c:v>
                </c:pt>
                <c:pt idx="255">
                  <c:v>2011.88</c:v>
                </c:pt>
                <c:pt idx="256">
                  <c:v>2012</c:v>
                </c:pt>
                <c:pt idx="257">
                  <c:v>2012.13</c:v>
                </c:pt>
                <c:pt idx="258">
                  <c:v>2012.25</c:v>
                </c:pt>
                <c:pt idx="259">
                  <c:v>2012.38</c:v>
                </c:pt>
                <c:pt idx="260">
                  <c:v>2012.5</c:v>
                </c:pt>
                <c:pt idx="261">
                  <c:v>2012.63</c:v>
                </c:pt>
                <c:pt idx="262">
                  <c:v>2012.75</c:v>
                </c:pt>
                <c:pt idx="263">
                  <c:v>2012.88</c:v>
                </c:pt>
                <c:pt idx="264">
                  <c:v>2013</c:v>
                </c:pt>
                <c:pt idx="265">
                  <c:v>2013.13</c:v>
                </c:pt>
                <c:pt idx="266">
                  <c:v>2013.25</c:v>
                </c:pt>
                <c:pt idx="267">
                  <c:v>2013.38</c:v>
                </c:pt>
                <c:pt idx="268">
                  <c:v>2013.5</c:v>
                </c:pt>
                <c:pt idx="269">
                  <c:v>2013.63</c:v>
                </c:pt>
                <c:pt idx="270">
                  <c:v>2013.75</c:v>
                </c:pt>
                <c:pt idx="271">
                  <c:v>2013.88</c:v>
                </c:pt>
                <c:pt idx="272">
                  <c:v>2014</c:v>
                </c:pt>
                <c:pt idx="273">
                  <c:v>2014.13</c:v>
                </c:pt>
                <c:pt idx="274">
                  <c:v>2014.25</c:v>
                </c:pt>
                <c:pt idx="275">
                  <c:v>2014.38</c:v>
                </c:pt>
                <c:pt idx="276">
                  <c:v>2014.5</c:v>
                </c:pt>
                <c:pt idx="277">
                  <c:v>2014.63</c:v>
                </c:pt>
                <c:pt idx="278">
                  <c:v>2014.75</c:v>
                </c:pt>
                <c:pt idx="279">
                  <c:v>2014.88</c:v>
                </c:pt>
                <c:pt idx="280">
                  <c:v>2015</c:v>
                </c:pt>
                <c:pt idx="281">
                  <c:v>2015.13</c:v>
                </c:pt>
                <c:pt idx="282">
                  <c:v>2015.25</c:v>
                </c:pt>
                <c:pt idx="283">
                  <c:v>2015.38</c:v>
                </c:pt>
                <c:pt idx="284">
                  <c:v>2015.5</c:v>
                </c:pt>
                <c:pt idx="285">
                  <c:v>2015.63</c:v>
                </c:pt>
                <c:pt idx="286">
                  <c:v>2015.75</c:v>
                </c:pt>
                <c:pt idx="287">
                  <c:v>2015.88</c:v>
                </c:pt>
                <c:pt idx="288">
                  <c:v>2016</c:v>
                </c:pt>
                <c:pt idx="289">
                  <c:v>2016.13</c:v>
                </c:pt>
                <c:pt idx="290">
                  <c:v>2016.25</c:v>
                </c:pt>
                <c:pt idx="291">
                  <c:v>2016.38</c:v>
                </c:pt>
                <c:pt idx="292">
                  <c:v>2016.5</c:v>
                </c:pt>
                <c:pt idx="293">
                  <c:v>2016.63</c:v>
                </c:pt>
                <c:pt idx="294">
                  <c:v>2016.75</c:v>
                </c:pt>
                <c:pt idx="295">
                  <c:v>2016.88</c:v>
                </c:pt>
                <c:pt idx="296">
                  <c:v>2017</c:v>
                </c:pt>
                <c:pt idx="297">
                  <c:v>2017.13</c:v>
                </c:pt>
                <c:pt idx="298">
                  <c:v>2017.25</c:v>
                </c:pt>
                <c:pt idx="299">
                  <c:v>2017.38</c:v>
                </c:pt>
                <c:pt idx="300">
                  <c:v>2017.5</c:v>
                </c:pt>
                <c:pt idx="301">
                  <c:v>2017.63</c:v>
                </c:pt>
                <c:pt idx="302">
                  <c:v>2017.75</c:v>
                </c:pt>
                <c:pt idx="303">
                  <c:v>2017.88</c:v>
                </c:pt>
                <c:pt idx="304">
                  <c:v>2018</c:v>
                </c:pt>
                <c:pt idx="305">
                  <c:v>2018.13</c:v>
                </c:pt>
                <c:pt idx="306">
                  <c:v>2018.25</c:v>
                </c:pt>
                <c:pt idx="307">
                  <c:v>2018.38</c:v>
                </c:pt>
                <c:pt idx="308">
                  <c:v>2018.5</c:v>
                </c:pt>
                <c:pt idx="309">
                  <c:v>2018.63</c:v>
                </c:pt>
                <c:pt idx="310">
                  <c:v>2018.75</c:v>
                </c:pt>
                <c:pt idx="311">
                  <c:v>2018.88</c:v>
                </c:pt>
                <c:pt idx="312">
                  <c:v>2019</c:v>
                </c:pt>
                <c:pt idx="313">
                  <c:v>2019.13</c:v>
                </c:pt>
                <c:pt idx="314">
                  <c:v>2019.25</c:v>
                </c:pt>
                <c:pt idx="315">
                  <c:v>2019.38</c:v>
                </c:pt>
                <c:pt idx="316">
                  <c:v>2019.5</c:v>
                </c:pt>
                <c:pt idx="317">
                  <c:v>2019.63</c:v>
                </c:pt>
                <c:pt idx="318">
                  <c:v>2019.75</c:v>
                </c:pt>
                <c:pt idx="319">
                  <c:v>2019.88</c:v>
                </c:pt>
                <c:pt idx="320">
                  <c:v>2020</c:v>
                </c:pt>
                <c:pt idx="321">
                  <c:v>2020.13</c:v>
                </c:pt>
                <c:pt idx="322">
                  <c:v>2020.25</c:v>
                </c:pt>
                <c:pt idx="323">
                  <c:v>2020.38</c:v>
                </c:pt>
                <c:pt idx="324">
                  <c:v>2020.5</c:v>
                </c:pt>
                <c:pt idx="325">
                  <c:v>2020.63</c:v>
                </c:pt>
                <c:pt idx="326">
                  <c:v>2020.75</c:v>
                </c:pt>
                <c:pt idx="327">
                  <c:v>2020.88</c:v>
                </c:pt>
                <c:pt idx="328">
                  <c:v>2021</c:v>
                </c:pt>
                <c:pt idx="329">
                  <c:v>2021.13</c:v>
                </c:pt>
                <c:pt idx="330">
                  <c:v>2021.25</c:v>
                </c:pt>
                <c:pt idx="331">
                  <c:v>2021.38</c:v>
                </c:pt>
                <c:pt idx="332">
                  <c:v>2021.5</c:v>
                </c:pt>
                <c:pt idx="333">
                  <c:v>2021.63</c:v>
                </c:pt>
                <c:pt idx="334">
                  <c:v>2021.75</c:v>
                </c:pt>
                <c:pt idx="335">
                  <c:v>2021.88</c:v>
                </c:pt>
                <c:pt idx="336">
                  <c:v>2022</c:v>
                </c:pt>
                <c:pt idx="337">
                  <c:v>2022.13</c:v>
                </c:pt>
                <c:pt idx="338">
                  <c:v>2022.25</c:v>
                </c:pt>
                <c:pt idx="339">
                  <c:v>2022.38</c:v>
                </c:pt>
                <c:pt idx="340">
                  <c:v>2022.5</c:v>
                </c:pt>
                <c:pt idx="341">
                  <c:v>2022.63</c:v>
                </c:pt>
                <c:pt idx="342">
                  <c:v>2022.75</c:v>
                </c:pt>
                <c:pt idx="343">
                  <c:v>2022.88</c:v>
                </c:pt>
                <c:pt idx="344">
                  <c:v>2023</c:v>
                </c:pt>
                <c:pt idx="345">
                  <c:v>2023.13</c:v>
                </c:pt>
                <c:pt idx="346">
                  <c:v>2023.25</c:v>
                </c:pt>
                <c:pt idx="347">
                  <c:v>2023.38</c:v>
                </c:pt>
                <c:pt idx="348">
                  <c:v>2023.5</c:v>
                </c:pt>
                <c:pt idx="349">
                  <c:v>2023.63</c:v>
                </c:pt>
                <c:pt idx="350">
                  <c:v>2023.75</c:v>
                </c:pt>
                <c:pt idx="351">
                  <c:v>2023.88</c:v>
                </c:pt>
                <c:pt idx="352">
                  <c:v>2024</c:v>
                </c:pt>
                <c:pt idx="353">
                  <c:v>2024.13</c:v>
                </c:pt>
                <c:pt idx="354">
                  <c:v>2024.25</c:v>
                </c:pt>
                <c:pt idx="355">
                  <c:v>2024.38</c:v>
                </c:pt>
                <c:pt idx="356">
                  <c:v>2024.5</c:v>
                </c:pt>
                <c:pt idx="357">
                  <c:v>2024.63</c:v>
                </c:pt>
                <c:pt idx="358">
                  <c:v>2024.75</c:v>
                </c:pt>
                <c:pt idx="359">
                  <c:v>2024.88</c:v>
                </c:pt>
                <c:pt idx="360">
                  <c:v>2025</c:v>
                </c:pt>
                <c:pt idx="361">
                  <c:v>2025.13</c:v>
                </c:pt>
                <c:pt idx="362">
                  <c:v>2025.25</c:v>
                </c:pt>
                <c:pt idx="363">
                  <c:v>2025.38</c:v>
                </c:pt>
                <c:pt idx="364">
                  <c:v>2025.5</c:v>
                </c:pt>
                <c:pt idx="365">
                  <c:v>2025.63</c:v>
                </c:pt>
                <c:pt idx="366">
                  <c:v>2025.75</c:v>
                </c:pt>
                <c:pt idx="367">
                  <c:v>2025.88</c:v>
                </c:pt>
                <c:pt idx="368">
                  <c:v>2026</c:v>
                </c:pt>
                <c:pt idx="369">
                  <c:v>2026.13</c:v>
                </c:pt>
                <c:pt idx="370">
                  <c:v>2026.25</c:v>
                </c:pt>
                <c:pt idx="371">
                  <c:v>2026.38</c:v>
                </c:pt>
                <c:pt idx="372">
                  <c:v>2026.5</c:v>
                </c:pt>
                <c:pt idx="373">
                  <c:v>2026.63</c:v>
                </c:pt>
                <c:pt idx="374">
                  <c:v>2026.75</c:v>
                </c:pt>
                <c:pt idx="375">
                  <c:v>2026.88</c:v>
                </c:pt>
                <c:pt idx="376">
                  <c:v>2027</c:v>
                </c:pt>
                <c:pt idx="377">
                  <c:v>2027.13</c:v>
                </c:pt>
                <c:pt idx="378">
                  <c:v>2027.25</c:v>
                </c:pt>
                <c:pt idx="379">
                  <c:v>2027.38</c:v>
                </c:pt>
                <c:pt idx="380">
                  <c:v>2027.5</c:v>
                </c:pt>
                <c:pt idx="381">
                  <c:v>2027.63</c:v>
                </c:pt>
                <c:pt idx="382">
                  <c:v>2027.75</c:v>
                </c:pt>
                <c:pt idx="383">
                  <c:v>2027.88</c:v>
                </c:pt>
                <c:pt idx="384">
                  <c:v>2028</c:v>
                </c:pt>
                <c:pt idx="385">
                  <c:v>2028.13</c:v>
                </c:pt>
                <c:pt idx="386">
                  <c:v>2028.25</c:v>
                </c:pt>
                <c:pt idx="387">
                  <c:v>2028.38</c:v>
                </c:pt>
                <c:pt idx="388">
                  <c:v>2028.5</c:v>
                </c:pt>
                <c:pt idx="389">
                  <c:v>2028.63</c:v>
                </c:pt>
                <c:pt idx="390">
                  <c:v>2028.75</c:v>
                </c:pt>
                <c:pt idx="391">
                  <c:v>2028.88</c:v>
                </c:pt>
                <c:pt idx="392">
                  <c:v>2029</c:v>
                </c:pt>
                <c:pt idx="393">
                  <c:v>2029.13</c:v>
                </c:pt>
                <c:pt idx="394">
                  <c:v>2029.25</c:v>
                </c:pt>
                <c:pt idx="395">
                  <c:v>2029.38</c:v>
                </c:pt>
                <c:pt idx="396">
                  <c:v>2029.5</c:v>
                </c:pt>
                <c:pt idx="397">
                  <c:v>2029.63</c:v>
                </c:pt>
                <c:pt idx="398">
                  <c:v>2029.75</c:v>
                </c:pt>
                <c:pt idx="399">
                  <c:v>2029.88</c:v>
                </c:pt>
                <c:pt idx="400">
                  <c:v>2030</c:v>
                </c:pt>
                <c:pt idx="401">
                  <c:v>2030.13</c:v>
                </c:pt>
                <c:pt idx="402">
                  <c:v>2030.25</c:v>
                </c:pt>
                <c:pt idx="403">
                  <c:v>2030.38</c:v>
                </c:pt>
                <c:pt idx="404">
                  <c:v>2030.5</c:v>
                </c:pt>
                <c:pt idx="405">
                  <c:v>2030.63</c:v>
                </c:pt>
                <c:pt idx="406">
                  <c:v>2030.75</c:v>
                </c:pt>
                <c:pt idx="407">
                  <c:v>2030.88</c:v>
                </c:pt>
                <c:pt idx="408">
                  <c:v>2031</c:v>
                </c:pt>
                <c:pt idx="409">
                  <c:v>2031.13</c:v>
                </c:pt>
                <c:pt idx="410">
                  <c:v>2031.25</c:v>
                </c:pt>
                <c:pt idx="411">
                  <c:v>2031.38</c:v>
                </c:pt>
                <c:pt idx="412">
                  <c:v>2031.5</c:v>
                </c:pt>
                <c:pt idx="413">
                  <c:v>2031.63</c:v>
                </c:pt>
                <c:pt idx="414">
                  <c:v>2031.75</c:v>
                </c:pt>
                <c:pt idx="415">
                  <c:v>2031.88</c:v>
                </c:pt>
                <c:pt idx="416">
                  <c:v>2032</c:v>
                </c:pt>
                <c:pt idx="417">
                  <c:v>2032.13</c:v>
                </c:pt>
                <c:pt idx="418">
                  <c:v>2032.25</c:v>
                </c:pt>
                <c:pt idx="419">
                  <c:v>2032.38</c:v>
                </c:pt>
                <c:pt idx="420">
                  <c:v>2032.5</c:v>
                </c:pt>
                <c:pt idx="421">
                  <c:v>2032.63</c:v>
                </c:pt>
                <c:pt idx="422">
                  <c:v>2032.75</c:v>
                </c:pt>
                <c:pt idx="423">
                  <c:v>2032.88</c:v>
                </c:pt>
                <c:pt idx="424">
                  <c:v>2033</c:v>
                </c:pt>
                <c:pt idx="425">
                  <c:v>2033.13</c:v>
                </c:pt>
                <c:pt idx="426">
                  <c:v>2033.25</c:v>
                </c:pt>
                <c:pt idx="427">
                  <c:v>2033.38</c:v>
                </c:pt>
                <c:pt idx="428">
                  <c:v>2033.5</c:v>
                </c:pt>
                <c:pt idx="429">
                  <c:v>2033.63</c:v>
                </c:pt>
                <c:pt idx="430">
                  <c:v>2033.75</c:v>
                </c:pt>
                <c:pt idx="431">
                  <c:v>2033.88</c:v>
                </c:pt>
                <c:pt idx="432">
                  <c:v>2034</c:v>
                </c:pt>
                <c:pt idx="433">
                  <c:v>2034.13</c:v>
                </c:pt>
                <c:pt idx="434">
                  <c:v>2034.25</c:v>
                </c:pt>
                <c:pt idx="435">
                  <c:v>2034.38</c:v>
                </c:pt>
                <c:pt idx="436">
                  <c:v>2034.5</c:v>
                </c:pt>
                <c:pt idx="437">
                  <c:v>2034.63</c:v>
                </c:pt>
                <c:pt idx="438">
                  <c:v>2034.75</c:v>
                </c:pt>
                <c:pt idx="439">
                  <c:v>2034.88</c:v>
                </c:pt>
                <c:pt idx="440">
                  <c:v>2035</c:v>
                </c:pt>
                <c:pt idx="441">
                  <c:v>2035.13</c:v>
                </c:pt>
                <c:pt idx="442">
                  <c:v>2035.25</c:v>
                </c:pt>
                <c:pt idx="443">
                  <c:v>2035.38</c:v>
                </c:pt>
                <c:pt idx="444">
                  <c:v>2035.5</c:v>
                </c:pt>
                <c:pt idx="445">
                  <c:v>2035.63</c:v>
                </c:pt>
                <c:pt idx="446">
                  <c:v>2035.75</c:v>
                </c:pt>
                <c:pt idx="447">
                  <c:v>2035.88</c:v>
                </c:pt>
                <c:pt idx="448">
                  <c:v>2036</c:v>
                </c:pt>
                <c:pt idx="449">
                  <c:v>2036.13</c:v>
                </c:pt>
                <c:pt idx="450">
                  <c:v>2036.25</c:v>
                </c:pt>
                <c:pt idx="451">
                  <c:v>2036.38</c:v>
                </c:pt>
                <c:pt idx="452">
                  <c:v>2036.5</c:v>
                </c:pt>
                <c:pt idx="453">
                  <c:v>2036.63</c:v>
                </c:pt>
                <c:pt idx="454">
                  <c:v>2036.75</c:v>
                </c:pt>
                <c:pt idx="455">
                  <c:v>2036.88</c:v>
                </c:pt>
                <c:pt idx="456">
                  <c:v>2037</c:v>
                </c:pt>
                <c:pt idx="457">
                  <c:v>2037.13</c:v>
                </c:pt>
                <c:pt idx="458">
                  <c:v>2037.25</c:v>
                </c:pt>
                <c:pt idx="459">
                  <c:v>2037.38</c:v>
                </c:pt>
                <c:pt idx="460">
                  <c:v>2037.5</c:v>
                </c:pt>
                <c:pt idx="461">
                  <c:v>2037.63</c:v>
                </c:pt>
                <c:pt idx="462">
                  <c:v>2037.75</c:v>
                </c:pt>
                <c:pt idx="463">
                  <c:v>2037.88</c:v>
                </c:pt>
                <c:pt idx="464">
                  <c:v>2038</c:v>
                </c:pt>
                <c:pt idx="465">
                  <c:v>2038.13</c:v>
                </c:pt>
                <c:pt idx="466">
                  <c:v>2038.25</c:v>
                </c:pt>
                <c:pt idx="467">
                  <c:v>2038.38</c:v>
                </c:pt>
                <c:pt idx="468">
                  <c:v>2038.5</c:v>
                </c:pt>
                <c:pt idx="469">
                  <c:v>2038.63</c:v>
                </c:pt>
                <c:pt idx="470">
                  <c:v>2038.75</c:v>
                </c:pt>
                <c:pt idx="471">
                  <c:v>2038.88</c:v>
                </c:pt>
                <c:pt idx="472">
                  <c:v>2039</c:v>
                </c:pt>
                <c:pt idx="473">
                  <c:v>2039.13</c:v>
                </c:pt>
                <c:pt idx="474">
                  <c:v>2039.25</c:v>
                </c:pt>
                <c:pt idx="475">
                  <c:v>2039.38</c:v>
                </c:pt>
                <c:pt idx="476">
                  <c:v>2039.5</c:v>
                </c:pt>
                <c:pt idx="477">
                  <c:v>2039.63</c:v>
                </c:pt>
                <c:pt idx="478">
                  <c:v>2039.75</c:v>
                </c:pt>
                <c:pt idx="479">
                  <c:v>2039.88</c:v>
                </c:pt>
                <c:pt idx="480">
                  <c:v>2040</c:v>
                </c:pt>
                <c:pt idx="481">
                  <c:v>2040.13</c:v>
                </c:pt>
                <c:pt idx="482">
                  <c:v>2040.25</c:v>
                </c:pt>
                <c:pt idx="483">
                  <c:v>2040.38</c:v>
                </c:pt>
                <c:pt idx="484">
                  <c:v>2040.5</c:v>
                </c:pt>
                <c:pt idx="485">
                  <c:v>2040.63</c:v>
                </c:pt>
                <c:pt idx="486">
                  <c:v>2040.75</c:v>
                </c:pt>
                <c:pt idx="487">
                  <c:v>2040.88</c:v>
                </c:pt>
                <c:pt idx="488">
                  <c:v>2041</c:v>
                </c:pt>
                <c:pt idx="489">
                  <c:v>2041.13</c:v>
                </c:pt>
                <c:pt idx="490">
                  <c:v>2041.25</c:v>
                </c:pt>
                <c:pt idx="491">
                  <c:v>2041.38</c:v>
                </c:pt>
                <c:pt idx="492">
                  <c:v>2041.5</c:v>
                </c:pt>
                <c:pt idx="493">
                  <c:v>2041.63</c:v>
                </c:pt>
                <c:pt idx="494">
                  <c:v>2041.75</c:v>
                </c:pt>
                <c:pt idx="495">
                  <c:v>2041.88</c:v>
                </c:pt>
                <c:pt idx="496">
                  <c:v>2042</c:v>
                </c:pt>
                <c:pt idx="497">
                  <c:v>2042.13</c:v>
                </c:pt>
                <c:pt idx="498">
                  <c:v>2042.25</c:v>
                </c:pt>
                <c:pt idx="499">
                  <c:v>2042.38</c:v>
                </c:pt>
                <c:pt idx="500">
                  <c:v>2042.5</c:v>
                </c:pt>
                <c:pt idx="501">
                  <c:v>2042.63</c:v>
                </c:pt>
                <c:pt idx="502">
                  <c:v>2042.75</c:v>
                </c:pt>
                <c:pt idx="503">
                  <c:v>2042.88</c:v>
                </c:pt>
                <c:pt idx="504">
                  <c:v>2043</c:v>
                </c:pt>
                <c:pt idx="505">
                  <c:v>2043.13</c:v>
                </c:pt>
                <c:pt idx="506">
                  <c:v>2043.25</c:v>
                </c:pt>
                <c:pt idx="507">
                  <c:v>2043.38</c:v>
                </c:pt>
                <c:pt idx="508">
                  <c:v>2043.5</c:v>
                </c:pt>
                <c:pt idx="509">
                  <c:v>2043.63</c:v>
                </c:pt>
                <c:pt idx="510">
                  <c:v>2043.75</c:v>
                </c:pt>
                <c:pt idx="511">
                  <c:v>2043.88</c:v>
                </c:pt>
                <c:pt idx="512">
                  <c:v>2044</c:v>
                </c:pt>
                <c:pt idx="513">
                  <c:v>2044.13</c:v>
                </c:pt>
                <c:pt idx="514">
                  <c:v>2044.25</c:v>
                </c:pt>
                <c:pt idx="515">
                  <c:v>2044.38</c:v>
                </c:pt>
                <c:pt idx="516">
                  <c:v>2044.5</c:v>
                </c:pt>
                <c:pt idx="517">
                  <c:v>2044.63</c:v>
                </c:pt>
                <c:pt idx="518">
                  <c:v>2044.75</c:v>
                </c:pt>
                <c:pt idx="519">
                  <c:v>2044.88</c:v>
                </c:pt>
                <c:pt idx="520">
                  <c:v>2045</c:v>
                </c:pt>
                <c:pt idx="521">
                  <c:v>2045.13</c:v>
                </c:pt>
                <c:pt idx="522">
                  <c:v>2045.25</c:v>
                </c:pt>
                <c:pt idx="523">
                  <c:v>2045.38</c:v>
                </c:pt>
                <c:pt idx="524">
                  <c:v>2045.5</c:v>
                </c:pt>
                <c:pt idx="525">
                  <c:v>2045.63</c:v>
                </c:pt>
                <c:pt idx="526">
                  <c:v>2045.75</c:v>
                </c:pt>
                <c:pt idx="527">
                  <c:v>2045.88</c:v>
                </c:pt>
                <c:pt idx="528">
                  <c:v>2046</c:v>
                </c:pt>
                <c:pt idx="529">
                  <c:v>2046.13</c:v>
                </c:pt>
                <c:pt idx="530">
                  <c:v>2046.25</c:v>
                </c:pt>
                <c:pt idx="531">
                  <c:v>2046.38</c:v>
                </c:pt>
                <c:pt idx="532">
                  <c:v>2046.5</c:v>
                </c:pt>
                <c:pt idx="533">
                  <c:v>2046.63</c:v>
                </c:pt>
                <c:pt idx="534">
                  <c:v>2046.75</c:v>
                </c:pt>
                <c:pt idx="535">
                  <c:v>2046.88</c:v>
                </c:pt>
                <c:pt idx="536">
                  <c:v>2047</c:v>
                </c:pt>
                <c:pt idx="537">
                  <c:v>2047.13</c:v>
                </c:pt>
                <c:pt idx="538">
                  <c:v>2047.25</c:v>
                </c:pt>
                <c:pt idx="539">
                  <c:v>2047.38</c:v>
                </c:pt>
                <c:pt idx="540">
                  <c:v>2047.5</c:v>
                </c:pt>
                <c:pt idx="541">
                  <c:v>2047.63</c:v>
                </c:pt>
                <c:pt idx="542">
                  <c:v>2047.75</c:v>
                </c:pt>
                <c:pt idx="543">
                  <c:v>2047.88</c:v>
                </c:pt>
                <c:pt idx="544">
                  <c:v>2048</c:v>
                </c:pt>
                <c:pt idx="545">
                  <c:v>2048.13</c:v>
                </c:pt>
                <c:pt idx="546">
                  <c:v>2048.25</c:v>
                </c:pt>
                <c:pt idx="547">
                  <c:v>2048.38</c:v>
                </c:pt>
                <c:pt idx="548">
                  <c:v>2048.5</c:v>
                </c:pt>
                <c:pt idx="549">
                  <c:v>2048.63</c:v>
                </c:pt>
                <c:pt idx="550">
                  <c:v>2048.75</c:v>
                </c:pt>
                <c:pt idx="551">
                  <c:v>2048.88</c:v>
                </c:pt>
                <c:pt idx="552">
                  <c:v>2049</c:v>
                </c:pt>
                <c:pt idx="553">
                  <c:v>2049.13</c:v>
                </c:pt>
                <c:pt idx="554">
                  <c:v>2049.25</c:v>
                </c:pt>
                <c:pt idx="555">
                  <c:v>2049.38</c:v>
                </c:pt>
                <c:pt idx="556">
                  <c:v>2049.5</c:v>
                </c:pt>
                <c:pt idx="557">
                  <c:v>2049.63</c:v>
                </c:pt>
                <c:pt idx="558">
                  <c:v>2049.75</c:v>
                </c:pt>
                <c:pt idx="559">
                  <c:v>2049.88</c:v>
                </c:pt>
                <c:pt idx="560">
                  <c:v>2050</c:v>
                </c:pt>
              </c:numCache>
            </c:numRef>
          </c:xVal>
          <c:yVal>
            <c:numRef>
              <c:f>Employment!$AH$3:$AH$563</c:f>
              <c:numCache>
                <c:formatCode>0.00E+00</c:formatCode>
                <c:ptCount val="561"/>
                <c:pt idx="0">
                  <c:v>5417360</c:v>
                </c:pt>
                <c:pt idx="1">
                  <c:v>5422730</c:v>
                </c:pt>
                <c:pt idx="2">
                  <c:v>5423580</c:v>
                </c:pt>
                <c:pt idx="3">
                  <c:v>5420250</c:v>
                </c:pt>
                <c:pt idx="4">
                  <c:v>5413150</c:v>
                </c:pt>
                <c:pt idx="5">
                  <c:v>5402690</c:v>
                </c:pt>
                <c:pt idx="6">
                  <c:v>5389300</c:v>
                </c:pt>
                <c:pt idx="7">
                  <c:v>5373430</c:v>
                </c:pt>
                <c:pt idx="8">
                  <c:v>5355530</c:v>
                </c:pt>
                <c:pt idx="9">
                  <c:v>5336010</c:v>
                </c:pt>
                <c:pt idx="10">
                  <c:v>5310400</c:v>
                </c:pt>
                <c:pt idx="11">
                  <c:v>5279710</c:v>
                </c:pt>
                <c:pt idx="12">
                  <c:v>5244720</c:v>
                </c:pt>
                <c:pt idx="13">
                  <c:v>5206040</c:v>
                </c:pt>
                <c:pt idx="14">
                  <c:v>5164080</c:v>
                </c:pt>
                <c:pt idx="15">
                  <c:v>5119180</c:v>
                </c:pt>
                <c:pt idx="16">
                  <c:v>5071500</c:v>
                </c:pt>
                <c:pt idx="17">
                  <c:v>5021200</c:v>
                </c:pt>
                <c:pt idx="18">
                  <c:v>4969890</c:v>
                </c:pt>
                <c:pt idx="19">
                  <c:v>4917410</c:v>
                </c:pt>
                <c:pt idx="20">
                  <c:v>4863790</c:v>
                </c:pt>
                <c:pt idx="21">
                  <c:v>4809200</c:v>
                </c:pt>
                <c:pt idx="22">
                  <c:v>4753920</c:v>
                </c:pt>
                <c:pt idx="23">
                  <c:v>4698270</c:v>
                </c:pt>
                <c:pt idx="24">
                  <c:v>4642690</c:v>
                </c:pt>
                <c:pt idx="25">
                  <c:v>4587610</c:v>
                </c:pt>
                <c:pt idx="26">
                  <c:v>4534250</c:v>
                </c:pt>
                <c:pt idx="27">
                  <c:v>4482960</c:v>
                </c:pt>
                <c:pt idx="28">
                  <c:v>4434060</c:v>
                </c:pt>
                <c:pt idx="29">
                  <c:v>4387810</c:v>
                </c:pt>
                <c:pt idx="30">
                  <c:v>4344370</c:v>
                </c:pt>
                <c:pt idx="31">
                  <c:v>4303940</c:v>
                </c:pt>
                <c:pt idx="32">
                  <c:v>4266640</c:v>
                </c:pt>
                <c:pt idx="33">
                  <c:v>4232570</c:v>
                </c:pt>
                <c:pt idx="34">
                  <c:v>4202650</c:v>
                </c:pt>
                <c:pt idx="35">
                  <c:v>4176840</c:v>
                </c:pt>
                <c:pt idx="36">
                  <c:v>4154990</c:v>
                </c:pt>
                <c:pt idx="37">
                  <c:v>4136860</c:v>
                </c:pt>
                <c:pt idx="38">
                  <c:v>4122170</c:v>
                </c:pt>
                <c:pt idx="39">
                  <c:v>4110570</c:v>
                </c:pt>
                <c:pt idx="40">
                  <c:v>4101680</c:v>
                </c:pt>
                <c:pt idx="41">
                  <c:v>4095120</c:v>
                </c:pt>
                <c:pt idx="42">
                  <c:v>4084760</c:v>
                </c:pt>
                <c:pt idx="43">
                  <c:v>4070880</c:v>
                </c:pt>
                <c:pt idx="44">
                  <c:v>4053710</c:v>
                </c:pt>
                <c:pt idx="45">
                  <c:v>4033510</c:v>
                </c:pt>
                <c:pt idx="46">
                  <c:v>4010500</c:v>
                </c:pt>
                <c:pt idx="47">
                  <c:v>3984870</c:v>
                </c:pt>
                <c:pt idx="48">
                  <c:v>3956820</c:v>
                </c:pt>
                <c:pt idx="49">
                  <c:v>3926540</c:v>
                </c:pt>
                <c:pt idx="50">
                  <c:v>3901500</c:v>
                </c:pt>
                <c:pt idx="51">
                  <c:v>3881030</c:v>
                </c:pt>
                <c:pt idx="52">
                  <c:v>3864490</c:v>
                </c:pt>
                <c:pt idx="53">
                  <c:v>3851370</c:v>
                </c:pt>
                <c:pt idx="54">
                  <c:v>3841180</c:v>
                </c:pt>
                <c:pt idx="55">
                  <c:v>3833510</c:v>
                </c:pt>
                <c:pt idx="56">
                  <c:v>3828000</c:v>
                </c:pt>
                <c:pt idx="57">
                  <c:v>3824310</c:v>
                </c:pt>
                <c:pt idx="58">
                  <c:v>3820780</c:v>
                </c:pt>
                <c:pt idx="59">
                  <c:v>3817310</c:v>
                </c:pt>
                <c:pt idx="60">
                  <c:v>3813830</c:v>
                </c:pt>
                <c:pt idx="61">
                  <c:v>3810340</c:v>
                </c:pt>
                <c:pt idx="62">
                  <c:v>3806820</c:v>
                </c:pt>
                <c:pt idx="63">
                  <c:v>3803280</c:v>
                </c:pt>
                <c:pt idx="64">
                  <c:v>3799750</c:v>
                </c:pt>
                <c:pt idx="65">
                  <c:v>3796260</c:v>
                </c:pt>
                <c:pt idx="66">
                  <c:v>3794820</c:v>
                </c:pt>
                <c:pt idx="67">
                  <c:v>3795250</c:v>
                </c:pt>
                <c:pt idx="68">
                  <c:v>3797360</c:v>
                </c:pt>
                <c:pt idx="69">
                  <c:v>3801010</c:v>
                </c:pt>
                <c:pt idx="70">
                  <c:v>3806010</c:v>
                </c:pt>
                <c:pt idx="71">
                  <c:v>3812200</c:v>
                </c:pt>
                <c:pt idx="72">
                  <c:v>3819430</c:v>
                </c:pt>
                <c:pt idx="73">
                  <c:v>3827590</c:v>
                </c:pt>
                <c:pt idx="74">
                  <c:v>3838010</c:v>
                </c:pt>
                <c:pt idx="75">
                  <c:v>3850390</c:v>
                </c:pt>
                <c:pt idx="76">
                  <c:v>3864470</c:v>
                </c:pt>
                <c:pt idx="77">
                  <c:v>3879960</c:v>
                </c:pt>
                <c:pt idx="78">
                  <c:v>3896580</c:v>
                </c:pt>
                <c:pt idx="79">
                  <c:v>3914080</c:v>
                </c:pt>
                <c:pt idx="80">
                  <c:v>3932210</c:v>
                </c:pt>
                <c:pt idx="81">
                  <c:v>3950750</c:v>
                </c:pt>
                <c:pt idx="82">
                  <c:v>3965340</c:v>
                </c:pt>
                <c:pt idx="83">
                  <c:v>3976270</c:v>
                </c:pt>
                <c:pt idx="84">
                  <c:v>3983750</c:v>
                </c:pt>
                <c:pt idx="85">
                  <c:v>3988020</c:v>
                </c:pt>
                <c:pt idx="86">
                  <c:v>3989250</c:v>
                </c:pt>
                <c:pt idx="87">
                  <c:v>3987610</c:v>
                </c:pt>
                <c:pt idx="88">
                  <c:v>3983220</c:v>
                </c:pt>
                <c:pt idx="89">
                  <c:v>3976190</c:v>
                </c:pt>
                <c:pt idx="90">
                  <c:v>3967490</c:v>
                </c:pt>
                <c:pt idx="91">
                  <c:v>3957110</c:v>
                </c:pt>
                <c:pt idx="92">
                  <c:v>3945140</c:v>
                </c:pt>
                <c:pt idx="93">
                  <c:v>3931710</c:v>
                </c:pt>
                <c:pt idx="94">
                  <c:v>3917040</c:v>
                </c:pt>
                <c:pt idx="95">
                  <c:v>3901350</c:v>
                </c:pt>
                <c:pt idx="96">
                  <c:v>3884930</c:v>
                </c:pt>
                <c:pt idx="97">
                  <c:v>3868030</c:v>
                </c:pt>
                <c:pt idx="98">
                  <c:v>3850180</c:v>
                </c:pt>
                <c:pt idx="99">
                  <c:v>3831750</c:v>
                </c:pt>
                <c:pt idx="100">
                  <c:v>3813010</c:v>
                </c:pt>
                <c:pt idx="101">
                  <c:v>3794190</c:v>
                </c:pt>
                <c:pt idx="102">
                  <c:v>3775420</c:v>
                </c:pt>
                <c:pt idx="103">
                  <c:v>3756820</c:v>
                </c:pt>
                <c:pt idx="104">
                  <c:v>3738430</c:v>
                </c:pt>
                <c:pt idx="105">
                  <c:v>3720300</c:v>
                </c:pt>
                <c:pt idx="106">
                  <c:v>3702200</c:v>
                </c:pt>
                <c:pt idx="107">
                  <c:v>3684150</c:v>
                </c:pt>
                <c:pt idx="108">
                  <c:v>3666190</c:v>
                </c:pt>
                <c:pt idx="109">
                  <c:v>3648380</c:v>
                </c:pt>
                <c:pt idx="110">
                  <c:v>3630760</c:v>
                </c:pt>
                <c:pt idx="111">
                  <c:v>3613420</c:v>
                </c:pt>
                <c:pt idx="112">
                  <c:v>3596390</c:v>
                </c:pt>
                <c:pt idx="113">
                  <c:v>3579760</c:v>
                </c:pt>
                <c:pt idx="114">
                  <c:v>3566600</c:v>
                </c:pt>
                <c:pt idx="115">
                  <c:v>3556600</c:v>
                </c:pt>
                <c:pt idx="116">
                  <c:v>3549500</c:v>
                </c:pt>
                <c:pt idx="117">
                  <c:v>3544980</c:v>
                </c:pt>
                <c:pt idx="118">
                  <c:v>3542770</c:v>
                </c:pt>
                <c:pt idx="119">
                  <c:v>3542600</c:v>
                </c:pt>
                <c:pt idx="120">
                  <c:v>3544190</c:v>
                </c:pt>
                <c:pt idx="121">
                  <c:v>3547280</c:v>
                </c:pt>
                <c:pt idx="122">
                  <c:v>3550650</c:v>
                </c:pt>
                <c:pt idx="123">
                  <c:v>3554140</c:v>
                </c:pt>
                <c:pt idx="124">
                  <c:v>3557720</c:v>
                </c:pt>
                <c:pt idx="125">
                  <c:v>3561340</c:v>
                </c:pt>
                <c:pt idx="126">
                  <c:v>3564990</c:v>
                </c:pt>
                <c:pt idx="127">
                  <c:v>3568670</c:v>
                </c:pt>
                <c:pt idx="128">
                  <c:v>3572420</c:v>
                </c:pt>
                <c:pt idx="129">
                  <c:v>3576280</c:v>
                </c:pt>
                <c:pt idx="130">
                  <c:v>3579020</c:v>
                </c:pt>
                <c:pt idx="131">
                  <c:v>3580850</c:v>
                </c:pt>
                <c:pt idx="132">
                  <c:v>3581950</c:v>
                </c:pt>
                <c:pt idx="133">
                  <c:v>3582460</c:v>
                </c:pt>
                <c:pt idx="134">
                  <c:v>3582540</c:v>
                </c:pt>
                <c:pt idx="135">
                  <c:v>3582300</c:v>
                </c:pt>
                <c:pt idx="136">
                  <c:v>3581870</c:v>
                </c:pt>
                <c:pt idx="137">
                  <c:v>3581330</c:v>
                </c:pt>
                <c:pt idx="138">
                  <c:v>3578300</c:v>
                </c:pt>
                <c:pt idx="139">
                  <c:v>3573140</c:v>
                </c:pt>
                <c:pt idx="140">
                  <c:v>3566180</c:v>
                </c:pt>
                <c:pt idx="141">
                  <c:v>3557680</c:v>
                </c:pt>
                <c:pt idx="142">
                  <c:v>3547870</c:v>
                </c:pt>
                <c:pt idx="143">
                  <c:v>3536950</c:v>
                </c:pt>
                <c:pt idx="144">
                  <c:v>3525070</c:v>
                </c:pt>
                <c:pt idx="145">
                  <c:v>3512390</c:v>
                </c:pt>
                <c:pt idx="146">
                  <c:v>3504150</c:v>
                </c:pt>
                <c:pt idx="147">
                  <c:v>3499830</c:v>
                </c:pt>
                <c:pt idx="148">
                  <c:v>3499030</c:v>
                </c:pt>
                <c:pt idx="149">
                  <c:v>3501340</c:v>
                </c:pt>
                <c:pt idx="150">
                  <c:v>3506430</c:v>
                </c:pt>
                <c:pt idx="151">
                  <c:v>3513970</c:v>
                </c:pt>
                <c:pt idx="152">
                  <c:v>3523750</c:v>
                </c:pt>
                <c:pt idx="153">
                  <c:v>3535500</c:v>
                </c:pt>
                <c:pt idx="154">
                  <c:v>3551890</c:v>
                </c:pt>
                <c:pt idx="155">
                  <c:v>3572390</c:v>
                </c:pt>
                <c:pt idx="156">
                  <c:v>3596520</c:v>
                </c:pt>
                <c:pt idx="157">
                  <c:v>3623850</c:v>
                </c:pt>
                <c:pt idx="158">
                  <c:v>3653990</c:v>
                </c:pt>
                <c:pt idx="159">
                  <c:v>3686560</c:v>
                </c:pt>
                <c:pt idx="160">
                  <c:v>3721270</c:v>
                </c:pt>
                <c:pt idx="161">
                  <c:v>3758080</c:v>
                </c:pt>
                <c:pt idx="162">
                  <c:v>3790730</c:v>
                </c:pt>
                <c:pt idx="163">
                  <c:v>3819660</c:v>
                </c:pt>
                <c:pt idx="164">
                  <c:v>3845200</c:v>
                </c:pt>
                <c:pt idx="165">
                  <c:v>3867640</c:v>
                </c:pt>
                <c:pt idx="166">
                  <c:v>3887190</c:v>
                </c:pt>
                <c:pt idx="167">
                  <c:v>3904000</c:v>
                </c:pt>
                <c:pt idx="168">
                  <c:v>3918230</c:v>
                </c:pt>
                <c:pt idx="169">
                  <c:v>3929930</c:v>
                </c:pt>
                <c:pt idx="170">
                  <c:v>3938170</c:v>
                </c:pt>
                <c:pt idx="171">
                  <c:v>3943100</c:v>
                </c:pt>
                <c:pt idx="172">
                  <c:v>3944950</c:v>
                </c:pt>
                <c:pt idx="173">
                  <c:v>3943900</c:v>
                </c:pt>
                <c:pt idx="174">
                  <c:v>3940190</c:v>
                </c:pt>
                <c:pt idx="175">
                  <c:v>3934050</c:v>
                </c:pt>
                <c:pt idx="176">
                  <c:v>3925710</c:v>
                </c:pt>
                <c:pt idx="177">
                  <c:v>3915370</c:v>
                </c:pt>
                <c:pt idx="178">
                  <c:v>3907310</c:v>
                </c:pt>
                <c:pt idx="179">
                  <c:v>3901240</c:v>
                </c:pt>
                <c:pt idx="180">
                  <c:v>3896900</c:v>
                </c:pt>
                <c:pt idx="181">
                  <c:v>3894090</c:v>
                </c:pt>
                <c:pt idx="182">
                  <c:v>3892660</c:v>
                </c:pt>
                <c:pt idx="183">
                  <c:v>3892480</c:v>
                </c:pt>
                <c:pt idx="184">
                  <c:v>3893430</c:v>
                </c:pt>
                <c:pt idx="185">
                  <c:v>3895420</c:v>
                </c:pt>
                <c:pt idx="186">
                  <c:v>3898900</c:v>
                </c:pt>
                <c:pt idx="187">
                  <c:v>3903760</c:v>
                </c:pt>
                <c:pt idx="188">
                  <c:v>3909890</c:v>
                </c:pt>
                <c:pt idx="189">
                  <c:v>3917210</c:v>
                </c:pt>
                <c:pt idx="190">
                  <c:v>3925670</c:v>
                </c:pt>
                <c:pt idx="191">
                  <c:v>3935200</c:v>
                </c:pt>
                <c:pt idx="192">
                  <c:v>3945760</c:v>
                </c:pt>
                <c:pt idx="193">
                  <c:v>3957300</c:v>
                </c:pt>
                <c:pt idx="194">
                  <c:v>3973550</c:v>
                </c:pt>
                <c:pt idx="195">
                  <c:v>3994020</c:v>
                </c:pt>
                <c:pt idx="196">
                  <c:v>4018260</c:v>
                </c:pt>
                <c:pt idx="197">
                  <c:v>4045900</c:v>
                </c:pt>
                <c:pt idx="198">
                  <c:v>4076550</c:v>
                </c:pt>
                <c:pt idx="199">
                  <c:v>4109890</c:v>
                </c:pt>
                <c:pt idx="200">
                  <c:v>4145600</c:v>
                </c:pt>
                <c:pt idx="201">
                  <c:v>4183430</c:v>
                </c:pt>
                <c:pt idx="202">
                  <c:v>4221290</c:v>
                </c:pt>
                <c:pt idx="203">
                  <c:v>4259190</c:v>
                </c:pt>
                <c:pt idx="204">
                  <c:v>4297130</c:v>
                </c:pt>
                <c:pt idx="205">
                  <c:v>4335090</c:v>
                </c:pt>
                <c:pt idx="206">
                  <c:v>4373060</c:v>
                </c:pt>
                <c:pt idx="207">
                  <c:v>4411000</c:v>
                </c:pt>
                <c:pt idx="208">
                  <c:v>4448890</c:v>
                </c:pt>
                <c:pt idx="209">
                  <c:v>4486710</c:v>
                </c:pt>
                <c:pt idx="210">
                  <c:v>4522160</c:v>
                </c:pt>
                <c:pt idx="211">
                  <c:v>4555460</c:v>
                </c:pt>
                <c:pt idx="212">
                  <c:v>4586800</c:v>
                </c:pt>
                <c:pt idx="213">
                  <c:v>4616370</c:v>
                </c:pt>
                <c:pt idx="214">
                  <c:v>4644290</c:v>
                </c:pt>
                <c:pt idx="215">
                  <c:v>4670710</c:v>
                </c:pt>
                <c:pt idx="216">
                  <c:v>4695690</c:v>
                </c:pt>
                <c:pt idx="217">
                  <c:v>4719360</c:v>
                </c:pt>
                <c:pt idx="218">
                  <c:v>4743970</c:v>
                </c:pt>
                <c:pt idx="219">
                  <c:v>4769330</c:v>
                </c:pt>
                <c:pt idx="220">
                  <c:v>4795250</c:v>
                </c:pt>
                <c:pt idx="221">
                  <c:v>4821540</c:v>
                </c:pt>
                <c:pt idx="222">
                  <c:v>4848010</c:v>
                </c:pt>
                <c:pt idx="223">
                  <c:v>4874490</c:v>
                </c:pt>
                <c:pt idx="224">
                  <c:v>4900810</c:v>
                </c:pt>
                <c:pt idx="225">
                  <c:v>4926830</c:v>
                </c:pt>
                <c:pt idx="226">
                  <c:v>4942970</c:v>
                </c:pt>
                <c:pt idx="227">
                  <c:v>4950210</c:v>
                </c:pt>
                <c:pt idx="228">
                  <c:v>4949380</c:v>
                </c:pt>
                <c:pt idx="229">
                  <c:v>4941190</c:v>
                </c:pt>
                <c:pt idx="230">
                  <c:v>4926270</c:v>
                </c:pt>
                <c:pt idx="231">
                  <c:v>4905100</c:v>
                </c:pt>
                <c:pt idx="232">
                  <c:v>4878150</c:v>
                </c:pt>
                <c:pt idx="233">
                  <c:v>4845790</c:v>
                </c:pt>
                <c:pt idx="234">
                  <c:v>4815190</c:v>
                </c:pt>
                <c:pt idx="235">
                  <c:v>4785950</c:v>
                </c:pt>
                <c:pt idx="236">
                  <c:v>4757840</c:v>
                </c:pt>
                <c:pt idx="237">
                  <c:v>4730720</c:v>
                </c:pt>
                <c:pt idx="238">
                  <c:v>4704600</c:v>
                </c:pt>
                <c:pt idx="239">
                  <c:v>4679550</c:v>
                </c:pt>
                <c:pt idx="240">
                  <c:v>4655690</c:v>
                </c:pt>
                <c:pt idx="241">
                  <c:v>4633170</c:v>
                </c:pt>
                <c:pt idx="242">
                  <c:v>4614410</c:v>
                </c:pt>
                <c:pt idx="243">
                  <c:v>4599340</c:v>
                </c:pt>
                <c:pt idx="244">
                  <c:v>4587840</c:v>
                </c:pt>
                <c:pt idx="245">
                  <c:v>4579740</c:v>
                </c:pt>
                <c:pt idx="246">
                  <c:v>4574870</c:v>
                </c:pt>
                <c:pt idx="247">
                  <c:v>4573020</c:v>
                </c:pt>
                <c:pt idx="248">
                  <c:v>4573990</c:v>
                </c:pt>
                <c:pt idx="249">
                  <c:v>4577550</c:v>
                </c:pt>
                <c:pt idx="250">
                  <c:v>4583350</c:v>
                </c:pt>
                <c:pt idx="251">
                  <c:v>4591100</c:v>
                </c:pt>
                <c:pt idx="252">
                  <c:v>4600590</c:v>
                </c:pt>
                <c:pt idx="253">
                  <c:v>4611620</c:v>
                </c:pt>
                <c:pt idx="254">
                  <c:v>4624050</c:v>
                </c:pt>
                <c:pt idx="255">
                  <c:v>4637750</c:v>
                </c:pt>
                <c:pt idx="256">
                  <c:v>4652590</c:v>
                </c:pt>
                <c:pt idx="257">
                  <c:v>4668500</c:v>
                </c:pt>
                <c:pt idx="258">
                  <c:v>4679780</c:v>
                </c:pt>
                <c:pt idx="259">
                  <c:v>4687090</c:v>
                </c:pt>
                <c:pt idx="260">
                  <c:v>4690970</c:v>
                </c:pt>
                <c:pt idx="261">
                  <c:v>4691930</c:v>
                </c:pt>
                <c:pt idx="262">
                  <c:v>4690320</c:v>
                </c:pt>
                <c:pt idx="263">
                  <c:v>4686500</c:v>
                </c:pt>
                <c:pt idx="264">
                  <c:v>4680730</c:v>
                </c:pt>
                <c:pt idx="265">
                  <c:v>4673270</c:v>
                </c:pt>
                <c:pt idx="266">
                  <c:v>4664310</c:v>
                </c:pt>
                <c:pt idx="267">
                  <c:v>4654050</c:v>
                </c:pt>
                <c:pt idx="268">
                  <c:v>4642620</c:v>
                </c:pt>
                <c:pt idx="269">
                  <c:v>4630150</c:v>
                </c:pt>
                <c:pt idx="270">
                  <c:v>4616780</c:v>
                </c:pt>
                <c:pt idx="271">
                  <c:v>4602630</c:v>
                </c:pt>
                <c:pt idx="272">
                  <c:v>4587820</c:v>
                </c:pt>
                <c:pt idx="273">
                  <c:v>4572420</c:v>
                </c:pt>
                <c:pt idx="274">
                  <c:v>4557230</c:v>
                </c:pt>
                <c:pt idx="275">
                  <c:v>4542240</c:v>
                </c:pt>
                <c:pt idx="276">
                  <c:v>4527450</c:v>
                </c:pt>
                <c:pt idx="277">
                  <c:v>4512840</c:v>
                </c:pt>
                <c:pt idx="278">
                  <c:v>4498430</c:v>
                </c:pt>
                <c:pt idx="279">
                  <c:v>4484180</c:v>
                </c:pt>
                <c:pt idx="280">
                  <c:v>4470100</c:v>
                </c:pt>
                <c:pt idx="281">
                  <c:v>4456190</c:v>
                </c:pt>
                <c:pt idx="282">
                  <c:v>4443140</c:v>
                </c:pt>
                <c:pt idx="283">
                  <c:v>4430850</c:v>
                </c:pt>
                <c:pt idx="284">
                  <c:v>4419270</c:v>
                </c:pt>
                <c:pt idx="285">
                  <c:v>4408300</c:v>
                </c:pt>
                <c:pt idx="286">
                  <c:v>4397870</c:v>
                </c:pt>
                <c:pt idx="287">
                  <c:v>4387920</c:v>
                </c:pt>
                <c:pt idx="288">
                  <c:v>4378390</c:v>
                </c:pt>
                <c:pt idx="289">
                  <c:v>4369270</c:v>
                </c:pt>
                <c:pt idx="290">
                  <c:v>4361180</c:v>
                </c:pt>
                <c:pt idx="291">
                  <c:v>4354030</c:v>
                </c:pt>
                <c:pt idx="292">
                  <c:v>4347710</c:v>
                </c:pt>
                <c:pt idx="293">
                  <c:v>4342100</c:v>
                </c:pt>
                <c:pt idx="294">
                  <c:v>4337130</c:v>
                </c:pt>
                <c:pt idx="295">
                  <c:v>4332720</c:v>
                </c:pt>
                <c:pt idx="296">
                  <c:v>4328810</c:v>
                </c:pt>
                <c:pt idx="297">
                  <c:v>4325340</c:v>
                </c:pt>
                <c:pt idx="298">
                  <c:v>4322480</c:v>
                </c:pt>
                <c:pt idx="299">
                  <c:v>4320160</c:v>
                </c:pt>
                <c:pt idx="300">
                  <c:v>4318320</c:v>
                </c:pt>
                <c:pt idx="301">
                  <c:v>4316910</c:v>
                </c:pt>
                <c:pt idx="302">
                  <c:v>4315860</c:v>
                </c:pt>
                <c:pt idx="303">
                  <c:v>4315140</c:v>
                </c:pt>
                <c:pt idx="304">
                  <c:v>4314720</c:v>
                </c:pt>
                <c:pt idx="305">
                  <c:v>4314550</c:v>
                </c:pt>
                <c:pt idx="306">
                  <c:v>4314830</c:v>
                </c:pt>
                <c:pt idx="307">
                  <c:v>4315520</c:v>
                </c:pt>
                <c:pt idx="308">
                  <c:v>4316550</c:v>
                </c:pt>
                <c:pt idx="309">
                  <c:v>4317890</c:v>
                </c:pt>
                <c:pt idx="310">
                  <c:v>4319530</c:v>
                </c:pt>
                <c:pt idx="311">
                  <c:v>4321400</c:v>
                </c:pt>
                <c:pt idx="312">
                  <c:v>4323490</c:v>
                </c:pt>
                <c:pt idx="313">
                  <c:v>4325780</c:v>
                </c:pt>
                <c:pt idx="314">
                  <c:v>4328640</c:v>
                </c:pt>
                <c:pt idx="315">
                  <c:v>4332040</c:v>
                </c:pt>
                <c:pt idx="316">
                  <c:v>4335890</c:v>
                </c:pt>
                <c:pt idx="317">
                  <c:v>4340140</c:v>
                </c:pt>
                <c:pt idx="318">
                  <c:v>4344750</c:v>
                </c:pt>
                <c:pt idx="319">
                  <c:v>4349680</c:v>
                </c:pt>
                <c:pt idx="320">
                  <c:v>4354870</c:v>
                </c:pt>
                <c:pt idx="321">
                  <c:v>4360320</c:v>
                </c:pt>
                <c:pt idx="322">
                  <c:v>4365590</c:v>
                </c:pt>
                <c:pt idx="323">
                  <c:v>4370710</c:v>
                </c:pt>
                <c:pt idx="324">
                  <c:v>4375700</c:v>
                </c:pt>
                <c:pt idx="325">
                  <c:v>4380590</c:v>
                </c:pt>
                <c:pt idx="326">
                  <c:v>4385400</c:v>
                </c:pt>
                <c:pt idx="327">
                  <c:v>4390140</c:v>
                </c:pt>
                <c:pt idx="328">
                  <c:v>4394830</c:v>
                </c:pt>
                <c:pt idx="329">
                  <c:v>4399490</c:v>
                </c:pt>
                <c:pt idx="330">
                  <c:v>4404290</c:v>
                </c:pt>
                <c:pt idx="331">
                  <c:v>4409210</c:v>
                </c:pt>
                <c:pt idx="332">
                  <c:v>4414270</c:v>
                </c:pt>
                <c:pt idx="333">
                  <c:v>4419440</c:v>
                </c:pt>
                <c:pt idx="334">
                  <c:v>4424740</c:v>
                </c:pt>
                <c:pt idx="335">
                  <c:v>4430140</c:v>
                </c:pt>
                <c:pt idx="336">
                  <c:v>4435650</c:v>
                </c:pt>
                <c:pt idx="337">
                  <c:v>4441260</c:v>
                </c:pt>
                <c:pt idx="338">
                  <c:v>4446870</c:v>
                </c:pt>
                <c:pt idx="339">
                  <c:v>4452470</c:v>
                </c:pt>
                <c:pt idx="340">
                  <c:v>4458100</c:v>
                </c:pt>
                <c:pt idx="341">
                  <c:v>4463740</c:v>
                </c:pt>
                <c:pt idx="342">
                  <c:v>4469400</c:v>
                </c:pt>
                <c:pt idx="343">
                  <c:v>4475080</c:v>
                </c:pt>
                <c:pt idx="344">
                  <c:v>4480790</c:v>
                </c:pt>
                <c:pt idx="345">
                  <c:v>4486520</c:v>
                </c:pt>
                <c:pt idx="346">
                  <c:v>4492230</c:v>
                </c:pt>
                <c:pt idx="347">
                  <c:v>4497930</c:v>
                </c:pt>
                <c:pt idx="348">
                  <c:v>4503620</c:v>
                </c:pt>
                <c:pt idx="349">
                  <c:v>4509310</c:v>
                </c:pt>
                <c:pt idx="350">
                  <c:v>4515010</c:v>
                </c:pt>
                <c:pt idx="351">
                  <c:v>4520700</c:v>
                </c:pt>
                <c:pt idx="352">
                  <c:v>4526400</c:v>
                </c:pt>
                <c:pt idx="353">
                  <c:v>4532130</c:v>
                </c:pt>
                <c:pt idx="354">
                  <c:v>4537690</c:v>
                </c:pt>
                <c:pt idx="355">
                  <c:v>4543130</c:v>
                </c:pt>
                <c:pt idx="356">
                  <c:v>4548470</c:v>
                </c:pt>
                <c:pt idx="357">
                  <c:v>4553710</c:v>
                </c:pt>
                <c:pt idx="358">
                  <c:v>4558880</c:v>
                </c:pt>
                <c:pt idx="359">
                  <c:v>4563980</c:v>
                </c:pt>
                <c:pt idx="360">
                  <c:v>4569030</c:v>
                </c:pt>
                <c:pt idx="361">
                  <c:v>4574040</c:v>
                </c:pt>
                <c:pt idx="362">
                  <c:v>4578980</c:v>
                </c:pt>
                <c:pt idx="363">
                  <c:v>4583880</c:v>
                </c:pt>
                <c:pt idx="364">
                  <c:v>4588740</c:v>
                </c:pt>
                <c:pt idx="365">
                  <c:v>4593570</c:v>
                </c:pt>
                <c:pt idx="366">
                  <c:v>4598360</c:v>
                </c:pt>
                <c:pt idx="367">
                  <c:v>4603150</c:v>
                </c:pt>
                <c:pt idx="368">
                  <c:v>4607930</c:v>
                </c:pt>
                <c:pt idx="369">
                  <c:v>4612680</c:v>
                </c:pt>
                <c:pt idx="370">
                  <c:v>4617590</c:v>
                </c:pt>
                <c:pt idx="371">
                  <c:v>4622610</c:v>
                </c:pt>
                <c:pt idx="372">
                  <c:v>4627750</c:v>
                </c:pt>
                <c:pt idx="373">
                  <c:v>4632980</c:v>
                </c:pt>
                <c:pt idx="374">
                  <c:v>4638320</c:v>
                </c:pt>
                <c:pt idx="375">
                  <c:v>4643730</c:v>
                </c:pt>
                <c:pt idx="376">
                  <c:v>4649220</c:v>
                </c:pt>
                <c:pt idx="377">
                  <c:v>4654790</c:v>
                </c:pt>
                <c:pt idx="378">
                  <c:v>4660080</c:v>
                </c:pt>
                <c:pt idx="379">
                  <c:v>4665130</c:v>
                </c:pt>
                <c:pt idx="380">
                  <c:v>4669960</c:v>
                </c:pt>
                <c:pt idx="381">
                  <c:v>4674620</c:v>
                </c:pt>
                <c:pt idx="382">
                  <c:v>4679120</c:v>
                </c:pt>
                <c:pt idx="383">
                  <c:v>4683490</c:v>
                </c:pt>
                <c:pt idx="384">
                  <c:v>4687750</c:v>
                </c:pt>
                <c:pt idx="385">
                  <c:v>4691910</c:v>
                </c:pt>
                <c:pt idx="386">
                  <c:v>4696230</c:v>
                </c:pt>
                <c:pt idx="387">
                  <c:v>4700660</c:v>
                </c:pt>
                <c:pt idx="388">
                  <c:v>4705220</c:v>
                </c:pt>
                <c:pt idx="389">
                  <c:v>4709880</c:v>
                </c:pt>
                <c:pt idx="390">
                  <c:v>4714640</c:v>
                </c:pt>
                <c:pt idx="391">
                  <c:v>4719490</c:v>
                </c:pt>
                <c:pt idx="392">
                  <c:v>4724400</c:v>
                </c:pt>
                <c:pt idx="393">
                  <c:v>4729410</c:v>
                </c:pt>
                <c:pt idx="394">
                  <c:v>4734330</c:v>
                </c:pt>
                <c:pt idx="395">
                  <c:v>4739170</c:v>
                </c:pt>
                <c:pt idx="396">
                  <c:v>4743950</c:v>
                </c:pt>
                <c:pt idx="397">
                  <c:v>4748680</c:v>
                </c:pt>
                <c:pt idx="398">
                  <c:v>4753370</c:v>
                </c:pt>
                <c:pt idx="399">
                  <c:v>4758030</c:v>
                </c:pt>
                <c:pt idx="400">
                  <c:v>4762650</c:v>
                </c:pt>
                <c:pt idx="401">
                  <c:v>4767270</c:v>
                </c:pt>
                <c:pt idx="402">
                  <c:v>4771900</c:v>
                </c:pt>
                <c:pt idx="403">
                  <c:v>4776560</c:v>
                </c:pt>
                <c:pt idx="404">
                  <c:v>4781230</c:v>
                </c:pt>
                <c:pt idx="405">
                  <c:v>4785920</c:v>
                </c:pt>
                <c:pt idx="406">
                  <c:v>4790610</c:v>
                </c:pt>
                <c:pt idx="407">
                  <c:v>4795290</c:v>
                </c:pt>
                <c:pt idx="408">
                  <c:v>4799970</c:v>
                </c:pt>
                <c:pt idx="409">
                  <c:v>4804610</c:v>
                </c:pt>
                <c:pt idx="410">
                  <c:v>4809330</c:v>
                </c:pt>
                <c:pt idx="411">
                  <c:v>4814090</c:v>
                </c:pt>
                <c:pt idx="412">
                  <c:v>4818880</c:v>
                </c:pt>
                <c:pt idx="413">
                  <c:v>4823670</c:v>
                </c:pt>
                <c:pt idx="414">
                  <c:v>4828460</c:v>
                </c:pt>
                <c:pt idx="415">
                  <c:v>4833250</c:v>
                </c:pt>
                <c:pt idx="416">
                  <c:v>4838040</c:v>
                </c:pt>
                <c:pt idx="417">
                  <c:v>4842800</c:v>
                </c:pt>
                <c:pt idx="418">
                  <c:v>4847530</c:v>
                </c:pt>
                <c:pt idx="419">
                  <c:v>4852220</c:v>
                </c:pt>
                <c:pt idx="420">
                  <c:v>4856870</c:v>
                </c:pt>
                <c:pt idx="421">
                  <c:v>4861500</c:v>
                </c:pt>
                <c:pt idx="422">
                  <c:v>4866090</c:v>
                </c:pt>
                <c:pt idx="423">
                  <c:v>4870670</c:v>
                </c:pt>
                <c:pt idx="424">
                  <c:v>4875220</c:v>
                </c:pt>
                <c:pt idx="425">
                  <c:v>4879750</c:v>
                </c:pt>
                <c:pt idx="426">
                  <c:v>4884620</c:v>
                </c:pt>
                <c:pt idx="427">
                  <c:v>4889780</c:v>
                </c:pt>
                <c:pt idx="428">
                  <c:v>4895210</c:v>
                </c:pt>
                <c:pt idx="429">
                  <c:v>4900860</c:v>
                </c:pt>
                <c:pt idx="430">
                  <c:v>4906720</c:v>
                </c:pt>
                <c:pt idx="431">
                  <c:v>4912750</c:v>
                </c:pt>
                <c:pt idx="432">
                  <c:v>4918940</c:v>
                </c:pt>
                <c:pt idx="433">
                  <c:v>4925260</c:v>
                </c:pt>
                <c:pt idx="434">
                  <c:v>4931270</c:v>
                </c:pt>
                <c:pt idx="435">
                  <c:v>4937010</c:v>
                </c:pt>
                <c:pt idx="436">
                  <c:v>4942510</c:v>
                </c:pt>
                <c:pt idx="437">
                  <c:v>4947810</c:v>
                </c:pt>
                <c:pt idx="438">
                  <c:v>4952910</c:v>
                </c:pt>
                <c:pt idx="439">
                  <c:v>4957870</c:v>
                </c:pt>
                <c:pt idx="440">
                  <c:v>4962690</c:v>
                </c:pt>
                <c:pt idx="441">
                  <c:v>4967400</c:v>
                </c:pt>
                <c:pt idx="442">
                  <c:v>4972070</c:v>
                </c:pt>
                <c:pt idx="443">
                  <c:v>4976710</c:v>
                </c:pt>
                <c:pt idx="444">
                  <c:v>4981310</c:v>
                </c:pt>
                <c:pt idx="445">
                  <c:v>4985900</c:v>
                </c:pt>
                <c:pt idx="446">
                  <c:v>4990470</c:v>
                </c:pt>
                <c:pt idx="447">
                  <c:v>4995030</c:v>
                </c:pt>
                <c:pt idx="448">
                  <c:v>4999580</c:v>
                </c:pt>
                <c:pt idx="449">
                  <c:v>5004130</c:v>
                </c:pt>
                <c:pt idx="450">
                  <c:v>5008670</c:v>
                </c:pt>
                <c:pt idx="451">
                  <c:v>5013200</c:v>
                </c:pt>
                <c:pt idx="452">
                  <c:v>5017740</c:v>
                </c:pt>
                <c:pt idx="453">
                  <c:v>5022270</c:v>
                </c:pt>
                <c:pt idx="454">
                  <c:v>5026820</c:v>
                </c:pt>
                <c:pt idx="455">
                  <c:v>5031350</c:v>
                </c:pt>
                <c:pt idx="456">
                  <c:v>5035910</c:v>
                </c:pt>
                <c:pt idx="457">
                  <c:v>5040470</c:v>
                </c:pt>
                <c:pt idx="458">
                  <c:v>5045030</c:v>
                </c:pt>
                <c:pt idx="459">
                  <c:v>5049600</c:v>
                </c:pt>
                <c:pt idx="460">
                  <c:v>5054170</c:v>
                </c:pt>
                <c:pt idx="461">
                  <c:v>5058750</c:v>
                </c:pt>
                <c:pt idx="462">
                  <c:v>5063340</c:v>
                </c:pt>
                <c:pt idx="463">
                  <c:v>5067940</c:v>
                </c:pt>
                <c:pt idx="464">
                  <c:v>5072550</c:v>
                </c:pt>
                <c:pt idx="465">
                  <c:v>5077170</c:v>
                </c:pt>
                <c:pt idx="466">
                  <c:v>5081960</c:v>
                </c:pt>
                <c:pt idx="467">
                  <c:v>5086900</c:v>
                </c:pt>
                <c:pt idx="468">
                  <c:v>5091960</c:v>
                </c:pt>
                <c:pt idx="469">
                  <c:v>5097140</c:v>
                </c:pt>
                <c:pt idx="470">
                  <c:v>5102430</c:v>
                </c:pt>
                <c:pt idx="471">
                  <c:v>5107790</c:v>
                </c:pt>
                <c:pt idx="472">
                  <c:v>5113260</c:v>
                </c:pt>
                <c:pt idx="473">
                  <c:v>5118790</c:v>
                </c:pt>
                <c:pt idx="474">
                  <c:v>5124460</c:v>
                </c:pt>
                <c:pt idx="475">
                  <c:v>5130260</c:v>
                </c:pt>
                <c:pt idx="476">
                  <c:v>5136160</c:v>
                </c:pt>
                <c:pt idx="477">
                  <c:v>5142160</c:v>
                </c:pt>
                <c:pt idx="478">
                  <c:v>5148250</c:v>
                </c:pt>
                <c:pt idx="479">
                  <c:v>5154410</c:v>
                </c:pt>
                <c:pt idx="480">
                  <c:v>5160660</c:v>
                </c:pt>
                <c:pt idx="481">
                  <c:v>5166950</c:v>
                </c:pt>
                <c:pt idx="482">
                  <c:v>5172890</c:v>
                </c:pt>
                <c:pt idx="483">
                  <c:v>5178520</c:v>
                </c:pt>
                <c:pt idx="484">
                  <c:v>5183870</c:v>
                </c:pt>
                <c:pt idx="485">
                  <c:v>5188980</c:v>
                </c:pt>
                <c:pt idx="486">
                  <c:v>5193890</c:v>
                </c:pt>
                <c:pt idx="487">
                  <c:v>5198620</c:v>
                </c:pt>
                <c:pt idx="488">
                  <c:v>5203200</c:v>
                </c:pt>
                <c:pt idx="489">
                  <c:v>5207650</c:v>
                </c:pt>
                <c:pt idx="490">
                  <c:v>5211900</c:v>
                </c:pt>
                <c:pt idx="491">
                  <c:v>5215960</c:v>
                </c:pt>
                <c:pt idx="492">
                  <c:v>5219870</c:v>
                </c:pt>
                <c:pt idx="493">
                  <c:v>5223650</c:v>
                </c:pt>
                <c:pt idx="494">
                  <c:v>5227310</c:v>
                </c:pt>
                <c:pt idx="495">
                  <c:v>5230880</c:v>
                </c:pt>
                <c:pt idx="496">
                  <c:v>5234380</c:v>
                </c:pt>
                <c:pt idx="497">
                  <c:v>5237800</c:v>
                </c:pt>
                <c:pt idx="498">
                  <c:v>5241150</c:v>
                </c:pt>
                <c:pt idx="499">
                  <c:v>5244440</c:v>
                </c:pt>
                <c:pt idx="500">
                  <c:v>5247690</c:v>
                </c:pt>
                <c:pt idx="501">
                  <c:v>5250910</c:v>
                </c:pt>
                <c:pt idx="502">
                  <c:v>5254090</c:v>
                </c:pt>
                <c:pt idx="503">
                  <c:v>5257240</c:v>
                </c:pt>
                <c:pt idx="504">
                  <c:v>5260380</c:v>
                </c:pt>
                <c:pt idx="505">
                  <c:v>5263490</c:v>
                </c:pt>
                <c:pt idx="506">
                  <c:v>5266670</c:v>
                </c:pt>
                <c:pt idx="507">
                  <c:v>5269910</c:v>
                </c:pt>
                <c:pt idx="508">
                  <c:v>5273200</c:v>
                </c:pt>
                <c:pt idx="509">
                  <c:v>5276530</c:v>
                </c:pt>
                <c:pt idx="510">
                  <c:v>5279900</c:v>
                </c:pt>
                <c:pt idx="511">
                  <c:v>5283310</c:v>
                </c:pt>
                <c:pt idx="512">
                  <c:v>5286760</c:v>
                </c:pt>
                <c:pt idx="513">
                  <c:v>5290250</c:v>
                </c:pt>
                <c:pt idx="514">
                  <c:v>5293670</c:v>
                </c:pt>
                <c:pt idx="515">
                  <c:v>5297040</c:v>
                </c:pt>
                <c:pt idx="516">
                  <c:v>5300380</c:v>
                </c:pt>
                <c:pt idx="517">
                  <c:v>5303670</c:v>
                </c:pt>
                <c:pt idx="518">
                  <c:v>5306930</c:v>
                </c:pt>
                <c:pt idx="519">
                  <c:v>5310180</c:v>
                </c:pt>
                <c:pt idx="520">
                  <c:v>5313400</c:v>
                </c:pt>
                <c:pt idx="521">
                  <c:v>5316600</c:v>
                </c:pt>
                <c:pt idx="522">
                  <c:v>5319780</c:v>
                </c:pt>
                <c:pt idx="523">
                  <c:v>5322950</c:v>
                </c:pt>
                <c:pt idx="524">
                  <c:v>5326110</c:v>
                </c:pt>
                <c:pt idx="525">
                  <c:v>5329260</c:v>
                </c:pt>
                <c:pt idx="526">
                  <c:v>5332400</c:v>
                </c:pt>
                <c:pt idx="527">
                  <c:v>5335550</c:v>
                </c:pt>
                <c:pt idx="528">
                  <c:v>5338700</c:v>
                </c:pt>
                <c:pt idx="529">
                  <c:v>5341840</c:v>
                </c:pt>
                <c:pt idx="530">
                  <c:v>5345060</c:v>
                </c:pt>
                <c:pt idx="531">
                  <c:v>5348340</c:v>
                </c:pt>
                <c:pt idx="532">
                  <c:v>5351680</c:v>
                </c:pt>
                <c:pt idx="533">
                  <c:v>5355080</c:v>
                </c:pt>
                <c:pt idx="534">
                  <c:v>5358530</c:v>
                </c:pt>
                <c:pt idx="535">
                  <c:v>5362020</c:v>
                </c:pt>
                <c:pt idx="536">
                  <c:v>5365560</c:v>
                </c:pt>
                <c:pt idx="537">
                  <c:v>5369120</c:v>
                </c:pt>
                <c:pt idx="538">
                  <c:v>5372640</c:v>
                </c:pt>
                <c:pt idx="539">
                  <c:v>5376110</c:v>
                </c:pt>
                <c:pt idx="540">
                  <c:v>5379540</c:v>
                </c:pt>
                <c:pt idx="541">
                  <c:v>5382930</c:v>
                </c:pt>
                <c:pt idx="542">
                  <c:v>5386290</c:v>
                </c:pt>
                <c:pt idx="543">
                  <c:v>5389620</c:v>
                </c:pt>
                <c:pt idx="544">
                  <c:v>5392940</c:v>
                </c:pt>
                <c:pt idx="545">
                  <c:v>5396240</c:v>
                </c:pt>
                <c:pt idx="546">
                  <c:v>5399520</c:v>
                </c:pt>
                <c:pt idx="547">
                  <c:v>5402790</c:v>
                </c:pt>
                <c:pt idx="548">
                  <c:v>5406040</c:v>
                </c:pt>
                <c:pt idx="549">
                  <c:v>5409290</c:v>
                </c:pt>
                <c:pt idx="550">
                  <c:v>5412530</c:v>
                </c:pt>
                <c:pt idx="551">
                  <c:v>5415760</c:v>
                </c:pt>
                <c:pt idx="552">
                  <c:v>5418990</c:v>
                </c:pt>
                <c:pt idx="553">
                  <c:v>5422220</c:v>
                </c:pt>
                <c:pt idx="554">
                  <c:v>5425530</c:v>
                </c:pt>
                <c:pt idx="555">
                  <c:v>5428900</c:v>
                </c:pt>
                <c:pt idx="556">
                  <c:v>5432320</c:v>
                </c:pt>
                <c:pt idx="557">
                  <c:v>5435790</c:v>
                </c:pt>
                <c:pt idx="558">
                  <c:v>5439300</c:v>
                </c:pt>
                <c:pt idx="559">
                  <c:v>5442870</c:v>
                </c:pt>
                <c:pt idx="560">
                  <c:v>5446460</c:v>
                </c:pt>
              </c:numCache>
            </c:numRef>
          </c:yVal>
          <c:smooth val="1"/>
        </c:ser>
        <c:dLbls>
          <c:showLegendKey val="0"/>
          <c:showVal val="0"/>
          <c:showCatName val="0"/>
          <c:showSerName val="0"/>
          <c:showPercent val="0"/>
          <c:showBubbleSize val="0"/>
        </c:dLbls>
        <c:axId val="115308416"/>
        <c:axId val="115309952"/>
      </c:scatterChart>
      <c:valAx>
        <c:axId val="115308416"/>
        <c:scaling>
          <c:orientation val="minMax"/>
          <c:max val="2050"/>
          <c:min val="1980"/>
        </c:scaling>
        <c:delete val="0"/>
        <c:axPos val="b"/>
        <c:majorGridlines>
          <c:spPr>
            <a:ln w="9525" cap="flat" cmpd="sng" algn="ctr">
              <a:solidFill>
                <a:schemeClr val="tx1">
                  <a:lumMod val="15000"/>
                  <a:lumOff val="85000"/>
                </a:schemeClr>
              </a:solidFill>
              <a:prstDash val="sysDash"/>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15309952"/>
        <c:crosses val="autoZero"/>
        <c:crossBetween val="midCat"/>
        <c:majorUnit val="10"/>
      </c:valAx>
      <c:valAx>
        <c:axId val="115309952"/>
        <c:scaling>
          <c:orientation val="minMax"/>
          <c:min val="3000000"/>
        </c:scaling>
        <c:delete val="0"/>
        <c:axPos val="l"/>
        <c:majorGridlines>
          <c:spPr>
            <a:ln w="9525" cap="flat" cmpd="sng" algn="ctr">
              <a:solidFill>
                <a:schemeClr val="tx1">
                  <a:lumMod val="15000"/>
                  <a:lumOff val="85000"/>
                </a:schemeClr>
              </a:solidFill>
              <a:prstDash val="sysDash"/>
              <a:roun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r>
                  <a:rPr lang="tr-TR" sz="800" baseline="0"/>
                  <a:t>Million people</a:t>
                </a:r>
                <a:endParaRPr lang="tr-TR" sz="800"/>
              </a:p>
            </c:rich>
          </c:tx>
          <c:layout/>
          <c:overlay val="0"/>
          <c:spPr>
            <a:noFill/>
            <a:ln>
              <a:noFill/>
            </a:ln>
            <a:effectLst/>
          </c:spPr>
        </c:title>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ln>
                  <a:noFill/>
                </a:ln>
                <a:solidFill>
                  <a:schemeClr val="tx1">
                    <a:lumMod val="65000"/>
                    <a:lumOff val="35000"/>
                  </a:schemeClr>
                </a:solidFill>
                <a:latin typeface="+mn-lt"/>
                <a:ea typeface="+mn-ea"/>
                <a:cs typeface="+mn-cs"/>
              </a:defRPr>
            </a:pPr>
            <a:endParaRPr lang="en-US"/>
          </a:p>
        </c:txPr>
        <c:crossAx val="115308416"/>
        <c:crosses val="autoZero"/>
        <c:crossBetween val="midCat"/>
        <c:dispUnits>
          <c:builtInUnit val="millions"/>
        </c:dispUnits>
      </c:valAx>
      <c:spPr>
        <a:noFill/>
        <a:ln>
          <a:noFill/>
        </a:ln>
        <a:effectLst/>
      </c:spPr>
    </c:plotArea>
    <c:legend>
      <c:legendPos val="b"/>
      <c:layout>
        <c:manualLayout>
          <c:xMode val="edge"/>
          <c:yMode val="edge"/>
          <c:x val="4.5824470271069999E-2"/>
          <c:y val="0.86817349526224497"/>
          <c:w val="0.9"/>
          <c:h val="0.1114875216869079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 name="Group 1"/>
          <p:cNvGrpSpPr/>
          <p:nvPr userDrawn="1"/>
        </p:nvGrpSpPr>
        <p:grpSpPr>
          <a:xfrm>
            <a:off x="228600" y="228600"/>
            <a:ext cx="43434000" cy="21488400"/>
            <a:chOff x="228600" y="228600"/>
            <a:chExt cx="43434000" cy="21488400"/>
          </a:xfrm>
        </p:grpSpPr>
        <p:sp>
          <p:nvSpPr>
            <p:cNvPr id="13" name="Rectangle 12"/>
            <p:cNvSpPr/>
            <p:nvPr userDrawn="1"/>
          </p:nvSpPr>
          <p:spPr>
            <a:xfrm>
              <a:off x="228600" y="228600"/>
              <a:ext cx="43434000" cy="21488400"/>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228600" y="228600"/>
              <a:ext cx="43434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228600" y="20802600"/>
              <a:ext cx="43434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fluid energy lines for posters.emf"/>
            <p:cNvPicPr>
              <a:picLocks noChangeAspect="1"/>
            </p:cNvPicPr>
            <p:nvPr userDrawn="1"/>
          </p:nvPicPr>
          <p:blipFill>
            <a:blip r:embed="rId2" cstate="print"/>
            <a:srcRect l="1100" r="5763"/>
            <a:stretch>
              <a:fillRect/>
            </a:stretch>
          </p:blipFill>
          <p:spPr>
            <a:xfrm>
              <a:off x="228600" y="2340864"/>
              <a:ext cx="43434000" cy="4252913"/>
            </a:xfrm>
            <a:prstGeom prst="rect">
              <a:avLst/>
            </a:prstGeom>
          </p:spPr>
        </p:pic>
      </p:gr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3343938" rtl="0" eaLnBrk="1" latinLnBrk="0" hangingPunct="1">
        <a:spcBef>
          <a:spcPct val="0"/>
        </a:spcBef>
        <a:buNone/>
        <a:defRPr sz="16100" kern="1200">
          <a:solidFill>
            <a:schemeClr val="tx1"/>
          </a:solidFill>
          <a:latin typeface="+mj-lt"/>
          <a:ea typeface="+mj-ea"/>
          <a:cs typeface="+mj-cs"/>
        </a:defRPr>
      </a:lvl1pPr>
    </p:titleStyle>
    <p:bodyStyle>
      <a:lvl1pPr marL="1253977" indent="-1253977" algn="l" defTabSz="3343938" rtl="0" eaLnBrk="1" latinLnBrk="0" hangingPunct="1">
        <a:spcBef>
          <a:spcPct val="20000"/>
        </a:spcBef>
        <a:buFont typeface="Arial" pitchFamily="34" charset="0"/>
        <a:buChar char="•"/>
        <a:defRPr sz="11700" kern="1200">
          <a:solidFill>
            <a:schemeClr val="tx1"/>
          </a:solidFill>
          <a:latin typeface="+mn-lt"/>
          <a:ea typeface="+mn-ea"/>
          <a:cs typeface="+mn-cs"/>
        </a:defRPr>
      </a:lvl1pPr>
      <a:lvl2pPr marL="2716949" indent="-1044981" algn="l" defTabSz="3343938" rtl="0" eaLnBrk="1" latinLnBrk="0" hangingPunct="1">
        <a:spcBef>
          <a:spcPct val="20000"/>
        </a:spcBef>
        <a:buFont typeface="Arial" pitchFamily="34" charset="0"/>
        <a:buChar char="–"/>
        <a:defRPr sz="10300" kern="1200">
          <a:solidFill>
            <a:schemeClr val="tx1"/>
          </a:solidFill>
          <a:latin typeface="+mn-lt"/>
          <a:ea typeface="+mn-ea"/>
          <a:cs typeface="+mn-cs"/>
        </a:defRPr>
      </a:lvl2pPr>
      <a:lvl3pPr marL="4179922" indent="-835984" algn="l" defTabSz="3343938" rtl="0" eaLnBrk="1" latinLnBrk="0" hangingPunct="1">
        <a:spcBef>
          <a:spcPct val="20000"/>
        </a:spcBef>
        <a:buFont typeface="Arial" pitchFamily="34" charset="0"/>
        <a:buChar char="•"/>
        <a:defRPr sz="8800" kern="1200">
          <a:solidFill>
            <a:schemeClr val="tx1"/>
          </a:solidFill>
          <a:latin typeface="+mn-lt"/>
          <a:ea typeface="+mn-ea"/>
          <a:cs typeface="+mn-cs"/>
        </a:defRPr>
      </a:lvl3pPr>
      <a:lvl4pPr marL="5851892" indent="-835984" algn="l" defTabSz="3343938" rtl="0" eaLnBrk="1" latinLnBrk="0" hangingPunct="1">
        <a:spcBef>
          <a:spcPct val="20000"/>
        </a:spcBef>
        <a:buFont typeface="Arial" pitchFamily="34" charset="0"/>
        <a:buChar char="–"/>
        <a:defRPr sz="7300" kern="1200">
          <a:solidFill>
            <a:schemeClr val="tx1"/>
          </a:solidFill>
          <a:latin typeface="+mn-lt"/>
          <a:ea typeface="+mn-ea"/>
          <a:cs typeface="+mn-cs"/>
        </a:defRPr>
      </a:lvl4pPr>
      <a:lvl5pPr marL="7523861" indent="-835984" algn="l" defTabSz="3343938" rtl="0" eaLnBrk="1" latinLnBrk="0" hangingPunct="1">
        <a:spcBef>
          <a:spcPct val="20000"/>
        </a:spcBef>
        <a:buFont typeface="Arial" pitchFamily="34" charset="0"/>
        <a:buChar char="»"/>
        <a:defRPr sz="7300" kern="1200">
          <a:solidFill>
            <a:schemeClr val="tx1"/>
          </a:solidFill>
          <a:latin typeface="+mn-lt"/>
          <a:ea typeface="+mn-ea"/>
          <a:cs typeface="+mn-cs"/>
        </a:defRPr>
      </a:lvl5pPr>
      <a:lvl6pPr marL="9195830" indent="-835984" algn="l" defTabSz="3343938" rtl="0" eaLnBrk="1" latinLnBrk="0" hangingPunct="1">
        <a:spcBef>
          <a:spcPct val="20000"/>
        </a:spcBef>
        <a:buFont typeface="Arial" pitchFamily="34" charset="0"/>
        <a:buChar char="•"/>
        <a:defRPr sz="7300" kern="1200">
          <a:solidFill>
            <a:schemeClr val="tx1"/>
          </a:solidFill>
          <a:latin typeface="+mn-lt"/>
          <a:ea typeface="+mn-ea"/>
          <a:cs typeface="+mn-cs"/>
        </a:defRPr>
      </a:lvl6pPr>
      <a:lvl7pPr marL="10867799" indent="-835984" algn="l" defTabSz="3343938" rtl="0" eaLnBrk="1" latinLnBrk="0" hangingPunct="1">
        <a:spcBef>
          <a:spcPct val="20000"/>
        </a:spcBef>
        <a:buFont typeface="Arial" pitchFamily="34" charset="0"/>
        <a:buChar char="•"/>
        <a:defRPr sz="7300" kern="1200">
          <a:solidFill>
            <a:schemeClr val="tx1"/>
          </a:solidFill>
          <a:latin typeface="+mn-lt"/>
          <a:ea typeface="+mn-ea"/>
          <a:cs typeface="+mn-cs"/>
        </a:defRPr>
      </a:lvl7pPr>
      <a:lvl8pPr marL="12539768" indent="-835984" algn="l" defTabSz="3343938" rtl="0" eaLnBrk="1" latinLnBrk="0" hangingPunct="1">
        <a:spcBef>
          <a:spcPct val="20000"/>
        </a:spcBef>
        <a:buFont typeface="Arial" pitchFamily="34" charset="0"/>
        <a:buChar char="•"/>
        <a:defRPr sz="7300" kern="1200">
          <a:solidFill>
            <a:schemeClr val="tx1"/>
          </a:solidFill>
          <a:latin typeface="+mn-lt"/>
          <a:ea typeface="+mn-ea"/>
          <a:cs typeface="+mn-cs"/>
        </a:defRPr>
      </a:lvl8pPr>
      <a:lvl9pPr marL="14211737" indent="-835984" algn="l" defTabSz="3343938" rtl="0" eaLnBrk="1" latinLnBrk="0" hangingPunct="1">
        <a:spcBef>
          <a:spcPct val="20000"/>
        </a:spcBef>
        <a:buFont typeface="Arial" pitchFamily="34" charset="0"/>
        <a:buChar char="•"/>
        <a:defRPr sz="7300" kern="1200">
          <a:solidFill>
            <a:schemeClr val="tx1"/>
          </a:solidFill>
          <a:latin typeface="+mn-lt"/>
          <a:ea typeface="+mn-ea"/>
          <a:cs typeface="+mn-cs"/>
        </a:defRPr>
      </a:lvl9pPr>
    </p:bodyStyle>
    <p:otherStyle>
      <a:defPPr>
        <a:defRPr lang="en-US"/>
      </a:defPPr>
      <a:lvl1pPr marL="0" algn="l" defTabSz="3343938" rtl="0" eaLnBrk="1" latinLnBrk="0" hangingPunct="1">
        <a:defRPr sz="6500" kern="1200">
          <a:solidFill>
            <a:schemeClr val="tx1"/>
          </a:solidFill>
          <a:latin typeface="+mn-lt"/>
          <a:ea typeface="+mn-ea"/>
          <a:cs typeface="+mn-cs"/>
        </a:defRPr>
      </a:lvl1pPr>
      <a:lvl2pPr marL="1671969" algn="l" defTabSz="3343938" rtl="0" eaLnBrk="1" latinLnBrk="0" hangingPunct="1">
        <a:defRPr sz="6500" kern="1200">
          <a:solidFill>
            <a:schemeClr val="tx1"/>
          </a:solidFill>
          <a:latin typeface="+mn-lt"/>
          <a:ea typeface="+mn-ea"/>
          <a:cs typeface="+mn-cs"/>
        </a:defRPr>
      </a:lvl2pPr>
      <a:lvl3pPr marL="3343938" algn="l" defTabSz="3343938" rtl="0" eaLnBrk="1" latinLnBrk="0" hangingPunct="1">
        <a:defRPr sz="6500" kern="1200">
          <a:solidFill>
            <a:schemeClr val="tx1"/>
          </a:solidFill>
          <a:latin typeface="+mn-lt"/>
          <a:ea typeface="+mn-ea"/>
          <a:cs typeface="+mn-cs"/>
        </a:defRPr>
      </a:lvl3pPr>
      <a:lvl4pPr marL="5015907" algn="l" defTabSz="3343938" rtl="0" eaLnBrk="1" latinLnBrk="0" hangingPunct="1">
        <a:defRPr sz="6500" kern="1200">
          <a:solidFill>
            <a:schemeClr val="tx1"/>
          </a:solidFill>
          <a:latin typeface="+mn-lt"/>
          <a:ea typeface="+mn-ea"/>
          <a:cs typeface="+mn-cs"/>
        </a:defRPr>
      </a:lvl4pPr>
      <a:lvl5pPr marL="6687877" algn="l" defTabSz="3343938" rtl="0" eaLnBrk="1" latinLnBrk="0" hangingPunct="1">
        <a:defRPr sz="6500" kern="1200">
          <a:solidFill>
            <a:schemeClr val="tx1"/>
          </a:solidFill>
          <a:latin typeface="+mn-lt"/>
          <a:ea typeface="+mn-ea"/>
          <a:cs typeface="+mn-cs"/>
        </a:defRPr>
      </a:lvl5pPr>
      <a:lvl6pPr marL="8359846" algn="l" defTabSz="3343938" rtl="0" eaLnBrk="1" latinLnBrk="0" hangingPunct="1">
        <a:defRPr sz="6500" kern="1200">
          <a:solidFill>
            <a:schemeClr val="tx1"/>
          </a:solidFill>
          <a:latin typeface="+mn-lt"/>
          <a:ea typeface="+mn-ea"/>
          <a:cs typeface="+mn-cs"/>
        </a:defRPr>
      </a:lvl6pPr>
      <a:lvl7pPr marL="10031815" algn="l" defTabSz="3343938" rtl="0" eaLnBrk="1" latinLnBrk="0" hangingPunct="1">
        <a:defRPr sz="6500" kern="1200">
          <a:solidFill>
            <a:schemeClr val="tx1"/>
          </a:solidFill>
          <a:latin typeface="+mn-lt"/>
          <a:ea typeface="+mn-ea"/>
          <a:cs typeface="+mn-cs"/>
        </a:defRPr>
      </a:lvl7pPr>
      <a:lvl8pPr marL="11703783" algn="l" defTabSz="3343938" rtl="0" eaLnBrk="1" latinLnBrk="0" hangingPunct="1">
        <a:defRPr sz="6500" kern="1200">
          <a:solidFill>
            <a:schemeClr val="tx1"/>
          </a:solidFill>
          <a:latin typeface="+mn-lt"/>
          <a:ea typeface="+mn-ea"/>
          <a:cs typeface="+mn-cs"/>
        </a:defRPr>
      </a:lvl8pPr>
      <a:lvl9pPr marL="13375752" algn="l" defTabSz="3343938" rtl="0" eaLnBrk="1" latinLnBrk="0" hangingPunct="1">
        <a:defRPr sz="6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3" Type="http://schemas.microsoft.com/office/2007/relationships/hdphoto" Target="../media/hdphoto1.wdp"/><Relationship Id="rId7"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10" Type="http://schemas.openxmlformats.org/officeDocument/2006/relationships/chart" Target="../charts/chart6.xml"/><Relationship Id="rId4" Type="http://schemas.openxmlformats.org/officeDocument/2006/relationships/image" Target="../media/image3.png"/><Relationship Id="rId9"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6"/>
          <p:cNvSpPr>
            <a:spLocks noChangeArrowheads="1"/>
          </p:cNvSpPr>
          <p:nvPr/>
        </p:nvSpPr>
        <p:spPr bwMode="auto">
          <a:xfrm>
            <a:off x="2743199" y="275493"/>
            <a:ext cx="3580447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8912" tIns="219456" rIns="438912" bIns="219456"/>
          <a:lstStyle>
            <a:lvl1pPr eaLnBrk="0" hangingPunct="0">
              <a:defRPr sz="4000" b="1">
                <a:solidFill>
                  <a:schemeClr val="tx2"/>
                </a:solidFill>
                <a:latin typeface="Times New Roman" pitchFamily="18" charset="0"/>
                <a:cs typeface="Times New Roman" pitchFamily="18" charset="0"/>
              </a:defRPr>
            </a:lvl1pPr>
            <a:lvl2pPr marL="742950" indent="-285750" eaLnBrk="0" hangingPunct="0">
              <a:defRPr sz="4000" b="1">
                <a:solidFill>
                  <a:schemeClr val="tx2"/>
                </a:solidFill>
                <a:latin typeface="Times New Roman" pitchFamily="18" charset="0"/>
                <a:cs typeface="Times New Roman" pitchFamily="18" charset="0"/>
              </a:defRPr>
            </a:lvl2pPr>
            <a:lvl3pPr marL="1143000" indent="-228600" eaLnBrk="0" hangingPunct="0">
              <a:defRPr sz="4000" b="1">
                <a:solidFill>
                  <a:schemeClr val="tx2"/>
                </a:solidFill>
                <a:latin typeface="Times New Roman" pitchFamily="18" charset="0"/>
                <a:cs typeface="Times New Roman" pitchFamily="18" charset="0"/>
              </a:defRPr>
            </a:lvl3pPr>
            <a:lvl4pPr marL="1600200" indent="-228600" eaLnBrk="0" hangingPunct="0">
              <a:defRPr sz="4000" b="1">
                <a:solidFill>
                  <a:schemeClr val="tx2"/>
                </a:solidFill>
                <a:latin typeface="Times New Roman" pitchFamily="18" charset="0"/>
                <a:cs typeface="Times New Roman" pitchFamily="18" charset="0"/>
              </a:defRPr>
            </a:lvl4pPr>
            <a:lvl5pPr marL="2057400" indent="-228600" eaLnBrk="0" hangingPunct="0">
              <a:defRPr sz="4000" b="1">
                <a:solidFill>
                  <a:schemeClr val="tx2"/>
                </a:solidFill>
                <a:latin typeface="Times New Roman" pitchFamily="18" charset="0"/>
                <a:cs typeface="Times New Roman" pitchFamily="18" charset="0"/>
              </a:defRPr>
            </a:lvl5pPr>
            <a:lvl6pPr marL="2514600" indent="-228600" eaLnBrk="0" fontAlgn="base" hangingPunct="0">
              <a:spcBef>
                <a:spcPct val="0"/>
              </a:spcBef>
              <a:spcAft>
                <a:spcPct val="0"/>
              </a:spcAft>
              <a:defRPr sz="4000" b="1">
                <a:solidFill>
                  <a:schemeClr val="tx2"/>
                </a:solidFill>
                <a:latin typeface="Times New Roman" pitchFamily="18" charset="0"/>
                <a:cs typeface="Times New Roman" pitchFamily="18" charset="0"/>
              </a:defRPr>
            </a:lvl6pPr>
            <a:lvl7pPr marL="2971800" indent="-228600" eaLnBrk="0" fontAlgn="base" hangingPunct="0">
              <a:spcBef>
                <a:spcPct val="0"/>
              </a:spcBef>
              <a:spcAft>
                <a:spcPct val="0"/>
              </a:spcAft>
              <a:defRPr sz="4000" b="1">
                <a:solidFill>
                  <a:schemeClr val="tx2"/>
                </a:solidFill>
                <a:latin typeface="Times New Roman" pitchFamily="18" charset="0"/>
                <a:cs typeface="Times New Roman" pitchFamily="18" charset="0"/>
              </a:defRPr>
            </a:lvl7pPr>
            <a:lvl8pPr marL="3429000" indent="-228600" eaLnBrk="0" fontAlgn="base" hangingPunct="0">
              <a:spcBef>
                <a:spcPct val="0"/>
              </a:spcBef>
              <a:spcAft>
                <a:spcPct val="0"/>
              </a:spcAft>
              <a:defRPr sz="4000" b="1">
                <a:solidFill>
                  <a:schemeClr val="tx2"/>
                </a:solidFill>
                <a:latin typeface="Times New Roman" pitchFamily="18" charset="0"/>
                <a:cs typeface="Times New Roman" pitchFamily="18" charset="0"/>
              </a:defRPr>
            </a:lvl8pPr>
            <a:lvl9pPr marL="3886200" indent="-228600" eaLnBrk="0" fontAlgn="base" hangingPunct="0">
              <a:spcBef>
                <a:spcPct val="0"/>
              </a:spcBef>
              <a:spcAft>
                <a:spcPct val="0"/>
              </a:spcAft>
              <a:defRPr sz="4000" b="1">
                <a:solidFill>
                  <a:schemeClr val="tx2"/>
                </a:solidFill>
                <a:latin typeface="Times New Roman" pitchFamily="18" charset="0"/>
                <a:cs typeface="Times New Roman" pitchFamily="18" charset="0"/>
              </a:defRPr>
            </a:lvl9pPr>
          </a:lstStyle>
          <a:p>
            <a:pPr algn="ctr" eaLnBrk="1" hangingPunct="1"/>
            <a:r>
              <a:rPr lang="en-US" altLang="en-US" sz="4800" dirty="0">
                <a:solidFill>
                  <a:schemeClr val="bg1"/>
                </a:solidFill>
              </a:rPr>
              <a:t>DYNAMIC LIFE CYCLE SUSTAINABILITY ASSESSMENT FRAMEWORK </a:t>
            </a:r>
            <a:endParaRPr lang="en-US" altLang="en-US" sz="4800" dirty="0" smtClean="0">
              <a:solidFill>
                <a:schemeClr val="bg1"/>
              </a:solidFill>
            </a:endParaRPr>
          </a:p>
          <a:p>
            <a:pPr algn="ctr" eaLnBrk="1" hangingPunct="1"/>
            <a:r>
              <a:rPr lang="en-US" altLang="en-US" sz="4800" dirty="0" smtClean="0">
                <a:solidFill>
                  <a:schemeClr val="bg1"/>
                </a:solidFill>
              </a:rPr>
              <a:t>FOR </a:t>
            </a:r>
            <a:r>
              <a:rPr lang="en-US" altLang="en-US" sz="4800" dirty="0">
                <a:solidFill>
                  <a:schemeClr val="bg1"/>
                </a:solidFill>
              </a:rPr>
              <a:t>ELECTRIC VEHICLES IN THE U.S.</a:t>
            </a:r>
          </a:p>
        </p:txBody>
      </p:sp>
      <p:sp>
        <p:nvSpPr>
          <p:cNvPr id="16" name="Rectangle 6"/>
          <p:cNvSpPr>
            <a:spLocks noChangeArrowheads="1"/>
          </p:cNvSpPr>
          <p:nvPr/>
        </p:nvSpPr>
        <p:spPr bwMode="auto">
          <a:xfrm>
            <a:off x="7353300" y="1948147"/>
            <a:ext cx="26746200" cy="2521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8912" tIns="219456" rIns="438912" bIns="219456"/>
          <a:lstStyle>
            <a:lvl1pPr eaLnBrk="0" hangingPunct="0">
              <a:defRPr sz="4000" b="1">
                <a:solidFill>
                  <a:schemeClr val="tx2"/>
                </a:solidFill>
                <a:latin typeface="Times New Roman" pitchFamily="18" charset="0"/>
                <a:cs typeface="Times New Roman" pitchFamily="18" charset="0"/>
              </a:defRPr>
            </a:lvl1pPr>
            <a:lvl2pPr marL="742950" indent="-285750" eaLnBrk="0" hangingPunct="0">
              <a:defRPr sz="4000" b="1">
                <a:solidFill>
                  <a:schemeClr val="tx2"/>
                </a:solidFill>
                <a:latin typeface="Times New Roman" pitchFamily="18" charset="0"/>
                <a:cs typeface="Times New Roman" pitchFamily="18" charset="0"/>
              </a:defRPr>
            </a:lvl2pPr>
            <a:lvl3pPr marL="1143000" indent="-228600" eaLnBrk="0" hangingPunct="0">
              <a:defRPr sz="4000" b="1">
                <a:solidFill>
                  <a:schemeClr val="tx2"/>
                </a:solidFill>
                <a:latin typeface="Times New Roman" pitchFamily="18" charset="0"/>
                <a:cs typeface="Times New Roman" pitchFamily="18" charset="0"/>
              </a:defRPr>
            </a:lvl3pPr>
            <a:lvl4pPr marL="1600200" indent="-228600" eaLnBrk="0" hangingPunct="0">
              <a:defRPr sz="4000" b="1">
                <a:solidFill>
                  <a:schemeClr val="tx2"/>
                </a:solidFill>
                <a:latin typeface="Times New Roman" pitchFamily="18" charset="0"/>
                <a:cs typeface="Times New Roman" pitchFamily="18" charset="0"/>
              </a:defRPr>
            </a:lvl4pPr>
            <a:lvl5pPr marL="2057400" indent="-228600" eaLnBrk="0" hangingPunct="0">
              <a:defRPr sz="4000" b="1">
                <a:solidFill>
                  <a:schemeClr val="tx2"/>
                </a:solidFill>
                <a:latin typeface="Times New Roman" pitchFamily="18" charset="0"/>
                <a:cs typeface="Times New Roman" pitchFamily="18" charset="0"/>
              </a:defRPr>
            </a:lvl5pPr>
            <a:lvl6pPr marL="2514600" indent="-228600" eaLnBrk="0" fontAlgn="base" hangingPunct="0">
              <a:spcBef>
                <a:spcPct val="0"/>
              </a:spcBef>
              <a:spcAft>
                <a:spcPct val="0"/>
              </a:spcAft>
              <a:defRPr sz="4000" b="1">
                <a:solidFill>
                  <a:schemeClr val="tx2"/>
                </a:solidFill>
                <a:latin typeface="Times New Roman" pitchFamily="18" charset="0"/>
                <a:cs typeface="Times New Roman" pitchFamily="18" charset="0"/>
              </a:defRPr>
            </a:lvl6pPr>
            <a:lvl7pPr marL="2971800" indent="-228600" eaLnBrk="0" fontAlgn="base" hangingPunct="0">
              <a:spcBef>
                <a:spcPct val="0"/>
              </a:spcBef>
              <a:spcAft>
                <a:spcPct val="0"/>
              </a:spcAft>
              <a:defRPr sz="4000" b="1">
                <a:solidFill>
                  <a:schemeClr val="tx2"/>
                </a:solidFill>
                <a:latin typeface="Times New Roman" pitchFamily="18" charset="0"/>
                <a:cs typeface="Times New Roman" pitchFamily="18" charset="0"/>
              </a:defRPr>
            </a:lvl7pPr>
            <a:lvl8pPr marL="3429000" indent="-228600" eaLnBrk="0" fontAlgn="base" hangingPunct="0">
              <a:spcBef>
                <a:spcPct val="0"/>
              </a:spcBef>
              <a:spcAft>
                <a:spcPct val="0"/>
              </a:spcAft>
              <a:defRPr sz="4000" b="1">
                <a:solidFill>
                  <a:schemeClr val="tx2"/>
                </a:solidFill>
                <a:latin typeface="Times New Roman" pitchFamily="18" charset="0"/>
                <a:cs typeface="Times New Roman" pitchFamily="18" charset="0"/>
              </a:defRPr>
            </a:lvl8pPr>
            <a:lvl9pPr marL="3886200" indent="-228600" eaLnBrk="0" fontAlgn="base" hangingPunct="0">
              <a:spcBef>
                <a:spcPct val="0"/>
              </a:spcBef>
              <a:spcAft>
                <a:spcPct val="0"/>
              </a:spcAft>
              <a:defRPr sz="4000" b="1">
                <a:solidFill>
                  <a:schemeClr val="tx2"/>
                </a:solidFill>
                <a:latin typeface="Times New Roman" pitchFamily="18" charset="0"/>
                <a:cs typeface="Times New Roman" pitchFamily="18" charset="0"/>
              </a:defRPr>
            </a:lvl9pPr>
          </a:lstStyle>
          <a:p>
            <a:pPr algn="ctr" eaLnBrk="1" hangingPunct="1">
              <a:lnSpc>
                <a:spcPct val="90000"/>
              </a:lnSpc>
              <a:spcBef>
                <a:spcPct val="20000"/>
              </a:spcBef>
            </a:pPr>
            <a:r>
              <a:rPr lang="pt-BR" altLang="zh-CN" dirty="0" smtClean="0">
                <a:solidFill>
                  <a:schemeClr val="bg1"/>
                </a:solidFill>
                <a:ea typeface="SimSun" pitchFamily="2" charset="-122"/>
              </a:rPr>
              <a:t>Nuri Onat, </a:t>
            </a:r>
            <a:r>
              <a:rPr lang="pt-BR" altLang="zh-CN" dirty="0" err="1" smtClean="0">
                <a:solidFill>
                  <a:schemeClr val="bg1"/>
                </a:solidFill>
                <a:ea typeface="SimSun" pitchFamily="2" charset="-122"/>
              </a:rPr>
              <a:t>Murat</a:t>
            </a:r>
            <a:r>
              <a:rPr lang="pt-BR" altLang="zh-CN" dirty="0" smtClean="0">
                <a:solidFill>
                  <a:schemeClr val="bg1"/>
                </a:solidFill>
                <a:ea typeface="SimSun" pitchFamily="2" charset="-122"/>
              </a:rPr>
              <a:t> </a:t>
            </a:r>
            <a:r>
              <a:rPr lang="pt-BR" altLang="zh-CN" dirty="0" err="1" smtClean="0">
                <a:solidFill>
                  <a:schemeClr val="bg1"/>
                </a:solidFill>
                <a:ea typeface="SimSun" pitchFamily="2" charset="-122"/>
              </a:rPr>
              <a:t>Kucukvar</a:t>
            </a:r>
            <a:r>
              <a:rPr lang="pt-BR" altLang="zh-CN" dirty="0" smtClean="0">
                <a:solidFill>
                  <a:schemeClr val="bg1"/>
                </a:solidFill>
                <a:ea typeface="SimSun" pitchFamily="2" charset="-122"/>
              </a:rPr>
              <a:t>, </a:t>
            </a:r>
            <a:r>
              <a:rPr lang="pt-BR" altLang="zh-CN" dirty="0">
                <a:solidFill>
                  <a:schemeClr val="bg1"/>
                </a:solidFill>
                <a:ea typeface="SimSun" pitchFamily="2" charset="-122"/>
              </a:rPr>
              <a:t>Omer </a:t>
            </a:r>
            <a:r>
              <a:rPr lang="pt-BR" altLang="zh-CN" dirty="0" smtClean="0">
                <a:solidFill>
                  <a:schemeClr val="bg1"/>
                </a:solidFill>
                <a:ea typeface="SimSun" pitchFamily="2" charset="-122"/>
              </a:rPr>
              <a:t>Tatari, </a:t>
            </a:r>
            <a:r>
              <a:rPr lang="pt-BR" altLang="zh-CN" dirty="0" err="1">
                <a:solidFill>
                  <a:schemeClr val="bg1"/>
                </a:solidFill>
                <a:ea typeface="SimSun" pitchFamily="2" charset="-122"/>
              </a:rPr>
              <a:t>and</a:t>
            </a:r>
            <a:r>
              <a:rPr lang="pt-BR" altLang="zh-CN" dirty="0">
                <a:solidFill>
                  <a:schemeClr val="bg1"/>
                </a:solidFill>
                <a:ea typeface="SimSun" pitchFamily="2" charset="-122"/>
              </a:rPr>
              <a:t> </a:t>
            </a:r>
            <a:r>
              <a:rPr lang="pt-BR" altLang="zh-CN" dirty="0" err="1" smtClean="0">
                <a:solidFill>
                  <a:schemeClr val="bg1"/>
                </a:solidFill>
                <a:ea typeface="SimSun" pitchFamily="2" charset="-122"/>
              </a:rPr>
              <a:t>Gokhan</a:t>
            </a:r>
            <a:r>
              <a:rPr lang="pt-BR" altLang="zh-CN" dirty="0" smtClean="0">
                <a:solidFill>
                  <a:schemeClr val="bg1"/>
                </a:solidFill>
                <a:ea typeface="SimSun" pitchFamily="2" charset="-122"/>
              </a:rPr>
              <a:t> </a:t>
            </a:r>
            <a:r>
              <a:rPr lang="pt-BR" altLang="zh-CN" dirty="0" err="1" smtClean="0">
                <a:solidFill>
                  <a:schemeClr val="bg1"/>
                </a:solidFill>
                <a:ea typeface="SimSun" pitchFamily="2" charset="-122"/>
              </a:rPr>
              <a:t>Egilmez</a:t>
            </a:r>
            <a:endParaRPr lang="pt-BR" altLang="zh-CN" dirty="0" smtClean="0">
              <a:solidFill>
                <a:schemeClr val="bg1"/>
              </a:solidFill>
              <a:ea typeface="SimSun" pitchFamily="2" charset="-122"/>
            </a:endParaRPr>
          </a:p>
          <a:p>
            <a:pPr algn="ctr" eaLnBrk="1" hangingPunct="1">
              <a:lnSpc>
                <a:spcPct val="90000"/>
              </a:lnSpc>
              <a:spcBef>
                <a:spcPct val="20000"/>
              </a:spcBef>
            </a:pPr>
            <a:r>
              <a:rPr lang="en-US" altLang="zh-CN" sz="3200" b="0" dirty="0" smtClean="0">
                <a:solidFill>
                  <a:schemeClr val="bg1"/>
                </a:solidFill>
                <a:ea typeface="SimSun" pitchFamily="2" charset="-122"/>
              </a:rPr>
              <a:t>Department of Civil, Environmental &amp; Construction Engineering, University of Central Florida</a:t>
            </a:r>
            <a:endParaRPr lang="en-US" altLang="zh-CN" sz="3200" b="0" dirty="0">
              <a:solidFill>
                <a:schemeClr val="bg1"/>
              </a:solidFill>
              <a:ea typeface="SimSun" pitchFamily="2" charset="-122"/>
            </a:endParaRPr>
          </a:p>
        </p:txBody>
      </p:sp>
      <p:sp>
        <p:nvSpPr>
          <p:cNvPr id="17" name="TextBox 16"/>
          <p:cNvSpPr txBox="1"/>
          <p:nvPr/>
        </p:nvSpPr>
        <p:spPr>
          <a:xfrm>
            <a:off x="609600" y="4800600"/>
            <a:ext cx="8153400" cy="12588059"/>
          </a:xfrm>
          <a:prstGeom prst="rect">
            <a:avLst/>
          </a:prstGeom>
          <a:noFill/>
        </p:spPr>
        <p:txBody>
          <a:bodyPr wrap="square" lIns="0" tIns="0" rIns="0" bIns="0" rtlCol="0">
            <a:spAutoFit/>
          </a:bodyPr>
          <a:lstStyle/>
          <a:p>
            <a:pPr algn="just">
              <a:lnSpc>
                <a:spcPct val="110000"/>
              </a:lnSpc>
            </a:pPr>
            <a:r>
              <a:rPr lang="en-US" sz="3600" b="1" dirty="0" smtClean="0">
                <a:solidFill>
                  <a:srgbClr val="9E7E38"/>
                </a:solidFill>
                <a:latin typeface="Arial" pitchFamily="34" charset="0"/>
                <a:cs typeface="Arial" pitchFamily="34" charset="0"/>
              </a:rPr>
              <a:t>Overview</a:t>
            </a:r>
          </a:p>
          <a:p>
            <a:pPr algn="just">
              <a:lnSpc>
                <a:spcPct val="110000"/>
              </a:lnSpc>
            </a:pPr>
            <a:endParaRPr lang="en-US" sz="1200" b="1" dirty="0" smtClean="0">
              <a:solidFill>
                <a:srgbClr val="9E7E38"/>
              </a:solidFill>
              <a:latin typeface="Arial" pitchFamily="34" charset="0"/>
              <a:cs typeface="Arial" pitchFamily="34" charset="0"/>
            </a:endParaRPr>
          </a:p>
          <a:p>
            <a:pPr algn="just">
              <a:lnSpc>
                <a:spcPct val="110000"/>
              </a:lnSpc>
              <a:spcAft>
                <a:spcPts val="1200"/>
              </a:spcAft>
            </a:pPr>
            <a:r>
              <a:rPr lang="en-US" sz="2400" dirty="0"/>
              <a:t>Analyzing sustainability impacts of alternative vehicle technologies such as battery electric vehicles (BEVs), plug-in hybrid electric vehicles (PHEVs), and hybrid electric vehicles (HEVs) is an emerging topic in the transportation research. This research aims to present a novel approach to quantify macro-level social, economic, and environmental impacts of the alternative vehicle options. System dynamics modeling is used to capture complex dynamic relationships between economy, society, the environment, and the U.S. transportation. This study also aims advance the current understanding transportation sustainability and existing life cycle assessment methods by considering all of the inherent mutual relationships in the environmental, social, and economic aspects. A total of seven macro level impact categories are selected and the impacts are quantified from 1980 to 2050, which are global warming potential, particulate matter formation, photochemical oxidant formation, contribution to gross domestic product, vehicle ownership cost, human health impacts and employment generation, and. Extreme customer choice scenarios are tested for each vehicle type to compare their maximum potential impacts. BEVs are found to be a better alternative for most of sustainability impact categories in long run, while they are economically not preferable until mid-2020s. Analysis results revealed that any alternative vehicle option, alone, cannot reduce the rapidly increasing atmospheric temperature and the negative impacts of the global climate change, even though the entire fleet is replaced with the most environmental friendly vehicle option. </a:t>
            </a:r>
          </a:p>
        </p:txBody>
      </p:sp>
      <p:sp>
        <p:nvSpPr>
          <p:cNvPr id="14" name="TextBox 13"/>
          <p:cNvSpPr txBox="1"/>
          <p:nvPr/>
        </p:nvSpPr>
        <p:spPr>
          <a:xfrm>
            <a:off x="35128200" y="5258002"/>
            <a:ext cx="10020300" cy="609398"/>
          </a:xfrm>
          <a:prstGeom prst="rect">
            <a:avLst/>
          </a:prstGeom>
          <a:noFill/>
        </p:spPr>
        <p:txBody>
          <a:bodyPr wrap="square" lIns="0" tIns="0" rIns="0" bIns="0" rtlCol="0">
            <a:spAutoFit/>
          </a:bodyPr>
          <a:lstStyle/>
          <a:p>
            <a:pPr algn="just">
              <a:lnSpc>
                <a:spcPct val="110000"/>
              </a:lnSpc>
            </a:pPr>
            <a:r>
              <a:rPr lang="en-US" sz="3600" b="1" dirty="0" smtClean="0">
                <a:solidFill>
                  <a:srgbClr val="9E7E38"/>
                </a:solidFill>
                <a:latin typeface="Arial" pitchFamily="34" charset="0"/>
                <a:cs typeface="Arial" pitchFamily="34" charset="0"/>
              </a:rPr>
              <a:t>Discussion and Conclusions</a:t>
            </a:r>
            <a:endParaRPr lang="en-US" sz="1200" dirty="0" smtClean="0"/>
          </a:p>
        </p:txBody>
      </p:sp>
      <p:sp>
        <p:nvSpPr>
          <p:cNvPr id="22" name="TextBox 21"/>
          <p:cNvSpPr txBox="1"/>
          <p:nvPr/>
        </p:nvSpPr>
        <p:spPr>
          <a:xfrm>
            <a:off x="609600" y="17373600"/>
            <a:ext cx="7962900" cy="553998"/>
          </a:xfrm>
          <a:prstGeom prst="rect">
            <a:avLst/>
          </a:prstGeom>
          <a:noFill/>
        </p:spPr>
        <p:txBody>
          <a:bodyPr wrap="square" lIns="0" tIns="0" rIns="0" bIns="0" rtlCol="0">
            <a:spAutoFit/>
          </a:bodyPr>
          <a:lstStyle/>
          <a:p>
            <a:pPr algn="just"/>
            <a:r>
              <a:rPr lang="en-US" sz="3600" b="1" dirty="0" smtClean="0">
                <a:solidFill>
                  <a:srgbClr val="9E7E38"/>
                </a:solidFill>
                <a:latin typeface="Arial" pitchFamily="34" charset="0"/>
                <a:cs typeface="Arial" pitchFamily="34" charset="0"/>
              </a:rPr>
              <a:t>Methodology</a:t>
            </a:r>
          </a:p>
        </p:txBody>
      </p:sp>
      <p:sp>
        <p:nvSpPr>
          <p:cNvPr id="25" name="TextBox 24"/>
          <p:cNvSpPr txBox="1"/>
          <p:nvPr/>
        </p:nvSpPr>
        <p:spPr>
          <a:xfrm>
            <a:off x="34975800" y="18059400"/>
            <a:ext cx="8382000" cy="2271391"/>
          </a:xfrm>
          <a:prstGeom prst="rect">
            <a:avLst/>
          </a:prstGeom>
          <a:noFill/>
        </p:spPr>
        <p:txBody>
          <a:bodyPr wrap="square" lIns="0" tIns="0" rIns="0" bIns="0" rtlCol="0">
            <a:spAutoFit/>
          </a:bodyPr>
          <a:lstStyle/>
          <a:p>
            <a:pPr algn="just">
              <a:lnSpc>
                <a:spcPct val="110000"/>
              </a:lnSpc>
            </a:pPr>
            <a:r>
              <a:rPr lang="en-US" sz="3600" b="1" dirty="0" smtClean="0">
                <a:solidFill>
                  <a:srgbClr val="9E7E38"/>
                </a:solidFill>
                <a:latin typeface="Arial" pitchFamily="34" charset="0"/>
                <a:cs typeface="Arial" pitchFamily="34" charset="0"/>
              </a:rPr>
              <a:t>Acknowledgments</a:t>
            </a:r>
          </a:p>
          <a:p>
            <a:pPr algn="just"/>
            <a:endParaRPr lang="en-US" sz="1200" dirty="0" smtClean="0"/>
          </a:p>
          <a:p>
            <a:pPr algn="just"/>
            <a:r>
              <a:rPr lang="en-US" sz="2400" dirty="0"/>
              <a:t>This work was supported in part by an award to the University of Central Florida, as part of grant number DTRT13-G-UTC51 from the US Department of Transportation’s University Transportation Centers Program. </a:t>
            </a:r>
          </a:p>
        </p:txBody>
      </p:sp>
      <p:pic>
        <p:nvPicPr>
          <p:cNvPr id="27" name="Picture 26"/>
          <p:cNvPicPr>
            <a:picLocks noChangeAspect="1"/>
          </p:cNvPicPr>
          <p:nvPr/>
        </p:nvPicPr>
        <p:blipFill>
          <a:blip r:embed="rId2">
            <a:duotone>
              <a:prstClr val="black"/>
              <a:srgbClr val="CC9900">
                <a:tint val="45000"/>
                <a:satMod val="400000"/>
              </a:srgbClr>
            </a:duotone>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573280" y="380043"/>
            <a:ext cx="5446520" cy="3429957"/>
          </a:xfrm>
          <a:prstGeom prst="rect">
            <a:avLst/>
          </a:prstGeom>
        </p:spPr>
      </p:pic>
      <p:sp>
        <p:nvSpPr>
          <p:cNvPr id="30" name="Rectangle 29"/>
          <p:cNvSpPr/>
          <p:nvPr/>
        </p:nvSpPr>
        <p:spPr>
          <a:xfrm>
            <a:off x="39776400" y="525959"/>
            <a:ext cx="3571861" cy="769441"/>
          </a:xfrm>
          <a:prstGeom prst="rect">
            <a:avLst/>
          </a:prstGeom>
        </p:spPr>
        <p:txBody>
          <a:bodyPr wrap="none">
            <a:spAutoFit/>
          </a:bodyPr>
          <a:lstStyle/>
          <a:p>
            <a:r>
              <a:rPr lang="en-US" sz="4400" b="1" dirty="0">
                <a:solidFill>
                  <a:schemeClr val="bg1"/>
                </a:solidFill>
                <a:latin typeface="+mj-lt"/>
                <a:cs typeface="Times New Roman" panose="02020603050405020304" pitchFamily="18" charset="0"/>
              </a:rPr>
              <a:t>TRB </a:t>
            </a:r>
            <a:r>
              <a:rPr lang="en-US" sz="4400" b="1" smtClean="0">
                <a:solidFill>
                  <a:schemeClr val="bg1"/>
                </a:solidFill>
                <a:latin typeface="+mj-lt"/>
                <a:cs typeface="Times New Roman" panose="02020603050405020304" pitchFamily="18" charset="0"/>
              </a:rPr>
              <a:t>16-0685</a:t>
            </a:r>
            <a:endParaRPr lang="en-US" sz="4400" b="1" dirty="0">
              <a:solidFill>
                <a:schemeClr val="bg1"/>
              </a:solidFill>
              <a:latin typeface="+mj-lt"/>
              <a:cs typeface="Times New Roman" panose="02020603050405020304" pitchFamily="18" charset="0"/>
            </a:endParaRPr>
          </a:p>
        </p:txBody>
      </p:sp>
      <p:sp>
        <p:nvSpPr>
          <p:cNvPr id="18" name="Rectangle 17"/>
          <p:cNvSpPr/>
          <p:nvPr/>
        </p:nvSpPr>
        <p:spPr>
          <a:xfrm>
            <a:off x="9220200" y="12268200"/>
            <a:ext cx="8267699" cy="8586964"/>
          </a:xfrm>
          <a:prstGeom prst="rect">
            <a:avLst/>
          </a:prstGeom>
        </p:spPr>
        <p:txBody>
          <a:bodyPr wrap="square">
            <a:spAutoFit/>
          </a:bodyPr>
          <a:lstStyle/>
          <a:p>
            <a:pPr algn="just"/>
            <a:r>
              <a:rPr lang="en-US" sz="2400" dirty="0"/>
              <a:t>Analysis covers the TBL impacts related to manufacturing and operation phases of internal combustion vehicles (ICVs), hybrid electric vehicles (HEVs), plug-in hybrid electric vehicles (PHEVs), and battery electric vehicles (BEVs). The useful life time is assumed to be 150,000 miles per </a:t>
            </a:r>
            <a:r>
              <a:rPr lang="en-US" sz="2400" dirty="0" smtClean="0"/>
              <a:t>vehicle.</a:t>
            </a:r>
          </a:p>
          <a:p>
            <a:pPr algn="just"/>
            <a:endParaRPr lang="en-US" sz="2400" dirty="0"/>
          </a:p>
          <a:p>
            <a:pPr algn="just"/>
            <a:r>
              <a:rPr lang="en-US" sz="2400" dirty="0"/>
              <a:t>A total of seven macro level impact categories are selected and the impacts are quantified from 1980 to 2050. The proposed SD model is composed of four comprehensive sub-models: environmental, economic, social, and transportation sub-models, which contains smaller modules such as population, travel need and on-road fuel efficiency, CO</a:t>
            </a:r>
            <a:r>
              <a:rPr lang="en-US" sz="2400" baseline="-25000" dirty="0"/>
              <a:t>2</a:t>
            </a:r>
            <a:r>
              <a:rPr lang="en-US" sz="2400" dirty="0"/>
              <a:t> emissions and climate change, particulate matter formation (PMF), photochemical oxidant formation (POF), vehicle ownership cost, human health, public welfare, employment, etc. Fig. 1 shows the causal loop diagram of the model, which shows the causal relationships among the sub-models and among smaller modules as applicable. The causal loop diagram (CLD) is a highly aggregated representation of the system serving to simplify, and thus more effectively explain, the major relationships among the sub-systems</a:t>
            </a:r>
            <a:r>
              <a:rPr lang="en-US" sz="2400" dirty="0" smtClean="0"/>
              <a:t>.</a:t>
            </a:r>
            <a:endParaRPr lang="en-US" sz="2400" dirty="0"/>
          </a:p>
        </p:txBody>
      </p:sp>
      <p:sp>
        <p:nvSpPr>
          <p:cNvPr id="35" name="TextBox 34"/>
          <p:cNvSpPr txBox="1"/>
          <p:nvPr/>
        </p:nvSpPr>
        <p:spPr>
          <a:xfrm>
            <a:off x="18288000" y="4800600"/>
            <a:ext cx="1981200" cy="553998"/>
          </a:xfrm>
          <a:prstGeom prst="rect">
            <a:avLst/>
          </a:prstGeom>
          <a:noFill/>
        </p:spPr>
        <p:txBody>
          <a:bodyPr wrap="square" lIns="0" tIns="0" rIns="0" bIns="0" rtlCol="0">
            <a:spAutoFit/>
          </a:bodyPr>
          <a:lstStyle/>
          <a:p>
            <a:pPr algn="just"/>
            <a:r>
              <a:rPr lang="en-US" sz="3600" b="1" dirty="0" smtClean="0">
                <a:solidFill>
                  <a:srgbClr val="9E7E38"/>
                </a:solidFill>
                <a:latin typeface="Arial" pitchFamily="34" charset="0"/>
                <a:cs typeface="Arial" pitchFamily="34" charset="0"/>
              </a:rPr>
              <a:t>Results</a:t>
            </a:r>
          </a:p>
        </p:txBody>
      </p:sp>
      <p:sp>
        <p:nvSpPr>
          <p:cNvPr id="20" name="Rectangle 19"/>
          <p:cNvSpPr/>
          <p:nvPr/>
        </p:nvSpPr>
        <p:spPr>
          <a:xfrm>
            <a:off x="457200" y="18059400"/>
            <a:ext cx="8324624" cy="2677656"/>
          </a:xfrm>
          <a:prstGeom prst="rect">
            <a:avLst/>
          </a:prstGeom>
        </p:spPr>
        <p:txBody>
          <a:bodyPr wrap="square">
            <a:spAutoFit/>
          </a:bodyPr>
          <a:lstStyle/>
          <a:p>
            <a:pPr algn="just"/>
            <a:r>
              <a:rPr lang="en-US" sz="2400" dirty="0" smtClean="0"/>
              <a:t>In </a:t>
            </a:r>
            <a:r>
              <a:rPr lang="en-US" sz="2400" dirty="0"/>
              <a:t>this paper, system dynamics modeling is utilized to model the U.S. passenger transportation system and its interactions with economy, the environment, and society. The proposed model aims to quantify the macro-level social, economic, and environmental (Triple-bottom-line, TBL) impacts of passenger vehicles from an integrated system analysis perspective. </a:t>
            </a:r>
          </a:p>
        </p:txBody>
      </p:sp>
      <p:sp>
        <p:nvSpPr>
          <p:cNvPr id="37" name="TextBox 36"/>
          <p:cNvSpPr txBox="1"/>
          <p:nvPr/>
        </p:nvSpPr>
        <p:spPr>
          <a:xfrm>
            <a:off x="12455978" y="11780400"/>
            <a:ext cx="1600200" cy="461665"/>
          </a:xfrm>
          <a:prstGeom prst="rect">
            <a:avLst/>
          </a:prstGeom>
          <a:noFill/>
        </p:spPr>
        <p:txBody>
          <a:bodyPr wrap="square" rtlCol="0">
            <a:spAutoFit/>
          </a:bodyPr>
          <a:lstStyle/>
          <a:p>
            <a:r>
              <a:rPr lang="en-US" sz="2400" b="1" dirty="0" smtClean="0"/>
              <a:t>Figure 1. </a:t>
            </a:r>
            <a:endParaRPr lang="en-US" sz="2400" dirty="0"/>
          </a:p>
        </p:txBody>
      </p:sp>
      <p:sp>
        <p:nvSpPr>
          <p:cNvPr id="48" name="TextBox 47"/>
          <p:cNvSpPr txBox="1"/>
          <p:nvPr/>
        </p:nvSpPr>
        <p:spPr>
          <a:xfrm>
            <a:off x="18288000" y="18745201"/>
            <a:ext cx="8077200" cy="1569660"/>
          </a:xfrm>
          <a:prstGeom prst="rect">
            <a:avLst/>
          </a:prstGeom>
          <a:noFill/>
        </p:spPr>
        <p:txBody>
          <a:bodyPr wrap="square" rtlCol="0">
            <a:spAutoFit/>
          </a:bodyPr>
          <a:lstStyle/>
          <a:p>
            <a:pPr algn="ctr"/>
            <a:r>
              <a:rPr lang="en-US" sz="2400" b="1" dirty="0" smtClean="0"/>
              <a:t>Figure 2. </a:t>
            </a:r>
            <a:r>
              <a:rPr lang="en-US" sz="2400" dirty="0" smtClean="0"/>
              <a:t>CO</a:t>
            </a:r>
            <a:r>
              <a:rPr lang="en-US" sz="2400" baseline="-25000" dirty="0" smtClean="0"/>
              <a:t>2</a:t>
            </a:r>
            <a:r>
              <a:rPr lang="en-US" sz="2400" dirty="0" smtClean="0"/>
              <a:t> emissions, a</a:t>
            </a:r>
            <a:r>
              <a:rPr lang="en-US" sz="2400" dirty="0"/>
              <a:t>) Manufacturing Phase, b) Operation Phase,</a:t>
            </a:r>
          </a:p>
          <a:p>
            <a:pPr algn="ctr"/>
            <a:r>
              <a:rPr lang="en-US" sz="2400" dirty="0"/>
              <a:t> c) Total Life Cycle</a:t>
            </a:r>
          </a:p>
          <a:p>
            <a:endParaRPr lang="en-US" sz="2400" dirty="0"/>
          </a:p>
        </p:txBody>
      </p:sp>
      <p:pic>
        <p:nvPicPr>
          <p:cNvPr id="36" name="Picture 3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39200" y="5181600"/>
            <a:ext cx="9525000" cy="6733646"/>
          </a:xfrm>
          <a:prstGeom prst="rect">
            <a:avLst/>
          </a:prstGeom>
          <a:noFill/>
        </p:spPr>
      </p:pic>
      <p:grpSp>
        <p:nvGrpSpPr>
          <p:cNvPr id="46" name="Group 45"/>
          <p:cNvGrpSpPr/>
          <p:nvPr/>
        </p:nvGrpSpPr>
        <p:grpSpPr>
          <a:xfrm>
            <a:off x="18288000" y="12115800"/>
            <a:ext cx="8042520" cy="6477000"/>
            <a:chOff x="0" y="0"/>
            <a:chExt cx="6150162" cy="4616450"/>
          </a:xfrm>
        </p:grpSpPr>
        <p:grpSp>
          <p:nvGrpSpPr>
            <p:cNvPr id="50" name="Group 49"/>
            <p:cNvGrpSpPr/>
            <p:nvPr/>
          </p:nvGrpSpPr>
          <p:grpSpPr>
            <a:xfrm>
              <a:off x="0" y="0"/>
              <a:ext cx="6150162" cy="2165350"/>
              <a:chOff x="0" y="0"/>
              <a:chExt cx="6150162" cy="2165350"/>
            </a:xfrm>
          </p:grpSpPr>
          <p:graphicFrame>
            <p:nvGraphicFramePr>
              <p:cNvPr id="52" name="Chart 51"/>
              <p:cNvGraphicFramePr/>
              <p:nvPr/>
            </p:nvGraphicFramePr>
            <p:xfrm>
              <a:off x="0" y="0"/>
              <a:ext cx="3060700" cy="216535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3" name="Chart 52"/>
              <p:cNvGraphicFramePr/>
              <p:nvPr>
                <p:extLst>
                  <p:ext uri="{D42A27DB-BD31-4B8C-83A1-F6EECF244321}">
                    <p14:modId xmlns:p14="http://schemas.microsoft.com/office/powerpoint/2010/main" val="1370925486"/>
                  </p:ext>
                </p:extLst>
              </p:nvPr>
            </p:nvGraphicFramePr>
            <p:xfrm>
              <a:off x="3146612" y="0"/>
              <a:ext cx="3003550" cy="2159000"/>
            </p:xfrm>
            <a:graphic>
              <a:graphicData uri="http://schemas.openxmlformats.org/drawingml/2006/chart">
                <c:chart xmlns:c="http://schemas.openxmlformats.org/drawingml/2006/chart" xmlns:r="http://schemas.openxmlformats.org/officeDocument/2006/relationships" r:id="rId6"/>
              </a:graphicData>
            </a:graphic>
          </p:graphicFrame>
        </p:grpSp>
        <p:graphicFrame>
          <p:nvGraphicFramePr>
            <p:cNvPr id="51" name="Chart 50"/>
            <p:cNvGraphicFramePr/>
            <p:nvPr/>
          </p:nvGraphicFramePr>
          <p:xfrm>
            <a:off x="1422400" y="2171700"/>
            <a:ext cx="3105150" cy="2444750"/>
          </p:xfrm>
          <a:graphic>
            <a:graphicData uri="http://schemas.openxmlformats.org/drawingml/2006/chart">
              <c:chart xmlns:c="http://schemas.openxmlformats.org/drawingml/2006/chart" xmlns:r="http://schemas.openxmlformats.org/officeDocument/2006/relationships" r:id="rId7"/>
            </a:graphicData>
          </a:graphic>
        </p:graphicFrame>
      </p:grpSp>
      <p:sp>
        <p:nvSpPr>
          <p:cNvPr id="55" name="Rectangle 54"/>
          <p:cNvSpPr/>
          <p:nvPr/>
        </p:nvSpPr>
        <p:spPr>
          <a:xfrm>
            <a:off x="18211800" y="5592426"/>
            <a:ext cx="8267699" cy="6370974"/>
          </a:xfrm>
          <a:prstGeom prst="rect">
            <a:avLst/>
          </a:prstGeom>
        </p:spPr>
        <p:txBody>
          <a:bodyPr wrap="square">
            <a:spAutoFit/>
          </a:bodyPr>
          <a:lstStyle/>
          <a:p>
            <a:pPr algn="just">
              <a:spcAft>
                <a:spcPts val="600"/>
              </a:spcAft>
            </a:pPr>
            <a:r>
              <a:rPr lang="en-US" sz="2400" dirty="0" smtClean="0"/>
              <a:t>Manufacturing </a:t>
            </a:r>
            <a:r>
              <a:rPr lang="en-US" sz="2400" dirty="0"/>
              <a:t>impacts of S-EV and S-PHEV are much higher compared to other scenarios, which is mainly because of the battery manufacturing On the other hand, the CO</a:t>
            </a:r>
            <a:r>
              <a:rPr lang="en-US" sz="2400" baseline="-25000" dirty="0"/>
              <a:t>2</a:t>
            </a:r>
            <a:r>
              <a:rPr lang="en-US" sz="2400" dirty="0"/>
              <a:t> emissions are revered in the operation phase, in which the EVs are found to be the best option followed by the PHEVs. When total life cycle impacts are considered, the impacts of manufacturing phase is effective between 2016 and 2018. The total life cycle CO</a:t>
            </a:r>
            <a:r>
              <a:rPr lang="en-US" sz="2400" baseline="-25000" dirty="0"/>
              <a:t>2 </a:t>
            </a:r>
            <a:r>
              <a:rPr lang="en-US" sz="2400" dirty="0"/>
              <a:t>emissions of EVs are found to be least after several years of worst performance due to manufacturing phase. Considering that the battery improvements and associated impacts are taken into account, the technological advances in battery technology favors EVs and PHEVs, while fuel efficiency improvements favors all of the vehicles at different degrees. BAU scenario, which contains much higher number of ICVs, has a declining trend than to fuel efficiency improvements of ICVs. </a:t>
            </a:r>
          </a:p>
        </p:txBody>
      </p:sp>
      <p:sp>
        <p:nvSpPr>
          <p:cNvPr id="56" name="Rectangle 55"/>
          <p:cNvSpPr/>
          <p:nvPr/>
        </p:nvSpPr>
        <p:spPr>
          <a:xfrm>
            <a:off x="26593800" y="5638800"/>
            <a:ext cx="8267699" cy="6370974"/>
          </a:xfrm>
          <a:prstGeom prst="rect">
            <a:avLst/>
          </a:prstGeom>
        </p:spPr>
        <p:txBody>
          <a:bodyPr wrap="square">
            <a:spAutoFit/>
          </a:bodyPr>
          <a:lstStyle/>
          <a:p>
            <a:pPr algn="just"/>
            <a:r>
              <a:rPr lang="en-US" sz="2400" dirty="0" smtClean="0"/>
              <a:t>Manufacturing </a:t>
            </a:r>
            <a:r>
              <a:rPr lang="en-US" sz="2400" dirty="0"/>
              <a:t>phases of PHEVs and EVs have the greatest contribution to employment. Manufacturing phases of all of the vehicle types have increasing trends as the size of the transportation sector grows with the increasing vehicle demand. On the other hand, only employment contribution of ICVs, defined under BAU scenario, has an increasing trend in operation phase, whereas rest of the vehicle types are either stable or decreasing due to transformation by the more technology oriented sectors and reduced consumption. The total life cycle employment trends have a fluctuating structure where newly introduced technologies creates more employment at the beginning and reaches an equilibrium afterwards. Overall, the total life cycle employment contribution of HEVs and ICVs are more stable and increases with almost a constant slope mainly due to increased travel demand and developments in the associated sectors.</a:t>
            </a:r>
          </a:p>
        </p:txBody>
      </p:sp>
      <p:sp>
        <p:nvSpPr>
          <p:cNvPr id="28" name="TextBox 27"/>
          <p:cNvSpPr txBox="1"/>
          <p:nvPr/>
        </p:nvSpPr>
        <p:spPr>
          <a:xfrm>
            <a:off x="26746200" y="18745200"/>
            <a:ext cx="7924800" cy="1600200"/>
          </a:xfrm>
          <a:prstGeom prst="rect">
            <a:avLst/>
          </a:prstGeom>
          <a:noFill/>
        </p:spPr>
        <p:txBody>
          <a:bodyPr wrap="square" rtlCol="0">
            <a:spAutoFit/>
          </a:bodyPr>
          <a:lstStyle/>
          <a:p>
            <a:pPr algn="ctr"/>
            <a:r>
              <a:rPr lang="en-US" sz="2400" b="1" dirty="0" smtClean="0"/>
              <a:t>Figure 3.</a:t>
            </a:r>
            <a:r>
              <a:rPr lang="en-US" sz="2400" dirty="0"/>
              <a:t> Contribution to employment a) Manufacturing Phase, b) Operation Phase,</a:t>
            </a:r>
          </a:p>
          <a:p>
            <a:pPr algn="ctr"/>
            <a:r>
              <a:rPr lang="en-US" sz="2400" dirty="0"/>
              <a:t> c) Total Life Cycle</a:t>
            </a:r>
          </a:p>
          <a:p>
            <a:r>
              <a:rPr lang="en-US" sz="2400" b="1" dirty="0" smtClean="0"/>
              <a:t> </a:t>
            </a:r>
            <a:endParaRPr lang="en-US" sz="2400" dirty="0"/>
          </a:p>
        </p:txBody>
      </p:sp>
      <p:grpSp>
        <p:nvGrpSpPr>
          <p:cNvPr id="29" name="Group 28"/>
          <p:cNvGrpSpPr/>
          <p:nvPr/>
        </p:nvGrpSpPr>
        <p:grpSpPr>
          <a:xfrm>
            <a:off x="27203400" y="12725400"/>
            <a:ext cx="7467600" cy="5715000"/>
            <a:chOff x="0" y="0"/>
            <a:chExt cx="5778500" cy="4502150"/>
          </a:xfrm>
        </p:grpSpPr>
        <p:graphicFrame>
          <p:nvGraphicFramePr>
            <p:cNvPr id="31" name="Chart 30"/>
            <p:cNvGraphicFramePr/>
            <p:nvPr>
              <p:extLst>
                <p:ext uri="{D42A27DB-BD31-4B8C-83A1-F6EECF244321}">
                  <p14:modId xmlns:p14="http://schemas.microsoft.com/office/powerpoint/2010/main" val="3629710596"/>
                </p:ext>
              </p:extLst>
            </p:nvPr>
          </p:nvGraphicFramePr>
          <p:xfrm>
            <a:off x="0" y="6350"/>
            <a:ext cx="2914650" cy="20701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2" name="Chart 31"/>
            <p:cNvGraphicFramePr/>
            <p:nvPr/>
          </p:nvGraphicFramePr>
          <p:xfrm>
            <a:off x="2863850" y="0"/>
            <a:ext cx="2914650" cy="208915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3" name="Chart 32"/>
            <p:cNvGraphicFramePr/>
            <p:nvPr>
              <p:extLst>
                <p:ext uri="{D42A27DB-BD31-4B8C-83A1-F6EECF244321}">
                  <p14:modId xmlns:p14="http://schemas.microsoft.com/office/powerpoint/2010/main" val="2423199937"/>
                </p:ext>
              </p:extLst>
            </p:nvPr>
          </p:nvGraphicFramePr>
          <p:xfrm>
            <a:off x="1498600" y="2095500"/>
            <a:ext cx="2940050" cy="2406650"/>
          </p:xfrm>
          <a:graphic>
            <a:graphicData uri="http://schemas.openxmlformats.org/drawingml/2006/chart">
              <c:chart xmlns:c="http://schemas.openxmlformats.org/drawingml/2006/chart" xmlns:r="http://schemas.openxmlformats.org/officeDocument/2006/relationships" r:id="rId10"/>
            </a:graphicData>
          </a:graphic>
        </p:graphicFrame>
      </p:grpSp>
      <p:sp>
        <p:nvSpPr>
          <p:cNvPr id="38" name="Rectangle 37"/>
          <p:cNvSpPr/>
          <p:nvPr/>
        </p:nvSpPr>
        <p:spPr>
          <a:xfrm>
            <a:off x="35052000" y="6096000"/>
            <a:ext cx="8458200" cy="11910950"/>
          </a:xfrm>
          <a:prstGeom prst="rect">
            <a:avLst/>
          </a:prstGeom>
        </p:spPr>
        <p:txBody>
          <a:bodyPr wrap="square">
            <a:spAutoFit/>
          </a:bodyPr>
          <a:lstStyle/>
          <a:p>
            <a:pPr lvl="0" algn="just"/>
            <a:r>
              <a:rPr lang="en-US" sz="2400" dirty="0" smtClean="0"/>
              <a:t>The </a:t>
            </a:r>
            <a:r>
              <a:rPr lang="en-US" sz="2400" dirty="0"/>
              <a:t>impacts from feedbacks are found to be relatively smaller compared to effects of exogenous variables such as GDP growth of the entire economy, population growth, etc.  Thus, sustainability impacts of products highly depend on its surrounding environment as it is clearly shown in this study. Therefore, when assessing triple bottom line impacts of any product, the system surrounding it should be taken into </a:t>
            </a:r>
            <a:r>
              <a:rPr lang="en-US" sz="2400" dirty="0" smtClean="0"/>
              <a:t>consideration. Among </a:t>
            </a:r>
            <a:r>
              <a:rPr lang="en-US" sz="2400" dirty="0"/>
              <a:t>the tested scenarios, S-EV had the highest effect resulting from the feedback loops. It should be noted that the feedback impacts resulted from 9 reinforcing and 3 balancing loops, indicating a reverse impact and cancel one another depending on their impact scale. This behavior can be different in other systems, which might result in much greater feedback impacts if one of the loops dominates the others (reinforcing or balancing). Hence, when assessing life cycle sustainability impacts of products, these feedback relationships should be taken into consideration. </a:t>
            </a:r>
          </a:p>
          <a:p>
            <a:pPr lvl="0" algn="just"/>
            <a:r>
              <a:rPr lang="en-US" sz="2400" dirty="0"/>
              <a:t>Analysis results revealed that vehicle choice effect the public welfare at small scale. Exogenous determinants of public welfare, life expectancy, income, and education overwhelm the effects of vehicle choice. Considering that public welfare is one of the major indicators that society cares about, small changes in that may cause significant changes in society and may greatly affect the overall behavior of the system. Therefore, assessing sustainability impacts of products, systems, or processes should overarch set of social indicators and give insights about possible changes may be resulting from it. </a:t>
            </a:r>
            <a:endParaRPr lang="en-US" sz="2400" dirty="0" smtClean="0"/>
          </a:p>
          <a:p>
            <a:pPr lvl="0" algn="just"/>
            <a:endParaRPr lang="en-US" sz="2400" dirty="0" smtClean="0"/>
          </a:p>
          <a:p>
            <a:pPr lvl="0" algn="just"/>
            <a:r>
              <a:rPr lang="en-US" sz="2400" dirty="0" smtClean="0"/>
              <a:t>There </a:t>
            </a:r>
            <a:r>
              <a:rPr lang="en-US" sz="2400" dirty="0"/>
              <a:t>is a strong need for robust simulation models that would allow us to consider dynamic complexity </a:t>
            </a:r>
            <a:r>
              <a:rPr lang="en-US" sz="2400" dirty="0" smtClean="0"/>
              <a:t>to </a:t>
            </a:r>
            <a:r>
              <a:rPr lang="en-US" sz="2400" dirty="0"/>
              <a:t>mainly understand, not just predict, possible future </a:t>
            </a:r>
            <a:r>
              <a:rPr lang="en-US" sz="2400" dirty="0" smtClean="0"/>
              <a:t>scenarios</a:t>
            </a:r>
            <a:endParaRPr lang="en-US" sz="2400" dirty="0"/>
          </a:p>
        </p:txBody>
      </p:sp>
    </p:spTree>
    <p:extLst>
      <p:ext uri="{BB962C8B-B14F-4D97-AF65-F5344CB8AC3E}">
        <p14:creationId xmlns:p14="http://schemas.microsoft.com/office/powerpoint/2010/main" val="3434059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wfsm_48x96_horizontal_poster_template">
  <a:themeElements>
    <a:clrScheme name="Fluid Energy Poster">
      <a:dk1>
        <a:srgbClr val="000000"/>
      </a:dk1>
      <a:lt1>
        <a:srgbClr val="FFFFFF"/>
      </a:lt1>
      <a:dk2>
        <a:srgbClr val="000000"/>
      </a:dk2>
      <a:lt2>
        <a:srgbClr val="E0E0E0"/>
      </a:lt2>
      <a:accent1>
        <a:srgbClr val="9E7E38"/>
      </a:accent1>
      <a:accent2>
        <a:srgbClr val="EC7A08"/>
      </a:accent2>
      <a:accent3>
        <a:srgbClr val="FFDA08"/>
      </a:accent3>
      <a:accent4>
        <a:srgbClr val="8064A2"/>
      </a:accent4>
      <a:accent5>
        <a:srgbClr val="CD202C"/>
      </a:accent5>
      <a:accent6>
        <a:srgbClr val="B6BF00"/>
      </a:accent6>
      <a:hlink>
        <a:srgbClr val="9E7E38"/>
      </a:hlink>
      <a:folHlink>
        <a:srgbClr val="9E7E3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wfsm_48x96_horizontal_poster_template</Template>
  <TotalTime>13350</TotalTime>
  <Words>1271</Words>
  <Application>Microsoft Office PowerPoint</Application>
  <PresentationFormat>Custom</PresentationFormat>
  <Paragraphs>42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wfsm_48x96_horizontal_poster_template</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DougKettles</dc:creator>
  <cp:lastModifiedBy>Sabrina Liguori</cp:lastModifiedBy>
  <cp:revision>176</cp:revision>
  <cp:lastPrinted>2013-12-03T15:54:27Z</cp:lastPrinted>
  <dcterms:created xsi:type="dcterms:W3CDTF">2013-11-30T22:38:51Z</dcterms:created>
  <dcterms:modified xsi:type="dcterms:W3CDTF">2016-08-14T23:40:57Z</dcterms:modified>
</cp:coreProperties>
</file>